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4.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notesSlides/notesSlide5.xml" ContentType="application/vnd.openxmlformats-officedocument.presentationml.notesSlide+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notesSlides/notesSlide6.xml" ContentType="application/vnd.openxmlformats-officedocument.presentationml.notesSlide+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notesSlides/notesSlide7.xml" ContentType="application/vnd.openxmlformats-officedocument.presentationml.notesSlide+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notesSlides/notesSlide8.xml" ContentType="application/vnd.openxmlformats-officedocument.presentationml.notesSlide+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notesSlides/notesSlide9.xml" ContentType="application/vnd.openxmlformats-officedocument.presentationml.notesSlide+xml"/>
  <Override PartName="/ppt/tags/tag259.xml" ContentType="application/vnd.openxmlformats-officedocument.presentationml.tags+xml"/>
  <Override PartName="/ppt/notesSlides/notesSlide10.xml" ContentType="application/vnd.openxmlformats-officedocument.presentationml.notesSlide+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62" r:id="rId2"/>
    <p:sldId id="263" r:id="rId3"/>
    <p:sldId id="290" r:id="rId4"/>
    <p:sldId id="267" r:id="rId5"/>
    <p:sldId id="268" r:id="rId6"/>
    <p:sldId id="270" r:id="rId7"/>
    <p:sldId id="271" r:id="rId8"/>
    <p:sldId id="291" r:id="rId9"/>
    <p:sldId id="274" r:id="rId10"/>
    <p:sldId id="275" r:id="rId11"/>
    <p:sldId id="292" r:id="rId12"/>
    <p:sldId id="273" r:id="rId13"/>
    <p:sldId id="278" r:id="rId14"/>
    <p:sldId id="279" r:id="rId15"/>
    <p:sldId id="281" r:id="rId16"/>
    <p:sldId id="293" r:id="rId17"/>
    <p:sldId id="289" r:id="rId18"/>
  </p:sldIdLst>
  <p:sldSz cx="12192000" cy="6858000"/>
  <p:notesSz cx="6858000" cy="9144000"/>
  <p:custDataLst>
    <p:tags r:id="rId20"/>
  </p:custData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789"/>
    <a:srgbClr val="FFFFFF"/>
    <a:srgbClr val="00A6E1"/>
    <a:srgbClr val="A32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33" autoAdjust="0"/>
    <p:restoredTop sz="94660"/>
  </p:normalViewPr>
  <p:slideViewPr>
    <p:cSldViewPr snapToGrid="0">
      <p:cViewPr varScale="1">
        <p:scale>
          <a:sx n="64" d="100"/>
          <a:sy n="64" d="100"/>
        </p:scale>
        <p:origin x="96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7C085B-A392-4A1F-B07F-EDB361285575}" type="datetimeFigureOut">
              <a:rPr lang="en-GB" smtClean="0"/>
              <a:t>10/01/2019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445797-82F7-45AD-B4C9-BA8C44FE33B7}" type="slidenum">
              <a:rPr lang="en-GB" smtClean="0"/>
              <a:t>‹nr.›</a:t>
            </a:fld>
            <a:endParaRPr lang="en-GB"/>
          </a:p>
        </p:txBody>
      </p:sp>
    </p:spTree>
    <p:extLst>
      <p:ext uri="{BB962C8B-B14F-4D97-AF65-F5344CB8AC3E}">
        <p14:creationId xmlns:p14="http://schemas.microsoft.com/office/powerpoint/2010/main" val="1515808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a:xfrm>
            <a:off x="3883852" y="8685331"/>
            <a:ext cx="2972547" cy="457200"/>
          </a:xfrm>
          <a:prstGeom prst="rect">
            <a:avLst/>
          </a:prstGeom>
        </p:spPr>
        <p:txBody>
          <a:bodyPr/>
          <a:lstStyle/>
          <a:p>
            <a:pPr marL="0" marR="0" lvl="0" indent="0" algn="l" defTabSz="584185" rtl="0" eaLnBrk="1" fontAlgn="auto" latinLnBrk="0" hangingPunct="0">
              <a:lnSpc>
                <a:spcPct val="100000"/>
              </a:lnSpc>
              <a:spcBef>
                <a:spcPts val="0"/>
              </a:spcBef>
              <a:spcAft>
                <a:spcPts val="0"/>
              </a:spcAft>
              <a:buClrTx/>
              <a:buSzTx/>
              <a:buFontTx/>
              <a:buNone/>
              <a:tabLst/>
              <a:defRPr/>
            </a:pPr>
            <a:fld id="{F37DD882-69F1-419E-8AD2-31D73625790A}" type="slidenum">
              <a:rPr kumimoji="0" lang="nl-NL" sz="9100" b="0" i="0" u="none" strike="noStrike" kern="0" cap="none" spc="0" normalizeH="0" baseline="0" noProof="0" smtClean="0">
                <a:ln>
                  <a:noFill/>
                </a:ln>
                <a:solidFill>
                  <a:srgbClr val="E1E1E1"/>
                </a:solidFill>
                <a:effectLst/>
                <a:uLnTx/>
                <a:uFillTx/>
                <a:latin typeface="Helvetica Light"/>
                <a:sym typeface="Helvetica Light"/>
              </a:rPr>
              <a:pPr marL="0" marR="0" lvl="0" indent="0" algn="l" defTabSz="584185" rtl="0" eaLnBrk="1" fontAlgn="auto" latinLnBrk="0" hangingPunct="0">
                <a:lnSpc>
                  <a:spcPct val="100000"/>
                </a:lnSpc>
                <a:spcBef>
                  <a:spcPts val="0"/>
                </a:spcBef>
                <a:spcAft>
                  <a:spcPts val="0"/>
                </a:spcAft>
                <a:buClrTx/>
                <a:buSzTx/>
                <a:buFontTx/>
                <a:buNone/>
                <a:tabLst/>
                <a:defRPr/>
              </a:pPr>
              <a:t>1</a:t>
            </a:fld>
            <a:endParaRPr kumimoji="0" lang="nl-NL" sz="9100" b="0" i="0" u="none" strike="noStrike" kern="0" cap="none" spc="0" normalizeH="0" baseline="0" noProof="0" dirty="0">
              <a:ln>
                <a:noFill/>
              </a:ln>
              <a:solidFill>
                <a:srgbClr val="E1E1E1"/>
              </a:solidFill>
              <a:effectLst/>
              <a:uLnTx/>
              <a:uFillTx/>
              <a:latin typeface="Helvetica Light"/>
              <a:sym typeface="Helvetica Light"/>
            </a:endParaRPr>
          </a:p>
        </p:txBody>
      </p:sp>
    </p:spTree>
    <p:extLst>
      <p:ext uri="{BB962C8B-B14F-4D97-AF65-F5344CB8AC3E}">
        <p14:creationId xmlns:p14="http://schemas.microsoft.com/office/powerpoint/2010/main" val="4106319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a:xfrm>
            <a:off x="3883852" y="8685331"/>
            <a:ext cx="2972547" cy="457200"/>
          </a:xfrm>
          <a:prstGeom prst="rect">
            <a:avLst/>
          </a:prstGeom>
        </p:spPr>
        <p:txBody>
          <a:bodyPr/>
          <a:lstStyle/>
          <a:p>
            <a:pPr marL="0" marR="0" lvl="0" indent="0" algn="l" defTabSz="584185" rtl="0" eaLnBrk="1" fontAlgn="auto" latinLnBrk="0" hangingPunct="0">
              <a:lnSpc>
                <a:spcPct val="100000"/>
              </a:lnSpc>
              <a:spcBef>
                <a:spcPts val="0"/>
              </a:spcBef>
              <a:spcAft>
                <a:spcPts val="0"/>
              </a:spcAft>
              <a:buClrTx/>
              <a:buSzTx/>
              <a:buFontTx/>
              <a:buNone/>
              <a:tabLst/>
              <a:defRPr/>
            </a:pPr>
            <a:fld id="{F37DD882-69F1-419E-8AD2-31D73625790A}" type="slidenum">
              <a:rPr kumimoji="0" lang="nl-NL" sz="9100" b="0" i="0" u="none" strike="noStrike" kern="0" cap="none" spc="0" normalizeH="0" baseline="0" noProof="0" smtClean="0">
                <a:ln>
                  <a:noFill/>
                </a:ln>
                <a:solidFill>
                  <a:srgbClr val="E1E1E1"/>
                </a:solidFill>
                <a:effectLst/>
                <a:uLnTx/>
                <a:uFillTx/>
                <a:latin typeface="Helvetica Light"/>
                <a:sym typeface="Helvetica Light"/>
              </a:rPr>
              <a:pPr marL="0" marR="0" lvl="0" indent="0" algn="l" defTabSz="584185" rtl="0" eaLnBrk="1" fontAlgn="auto" latinLnBrk="0" hangingPunct="0">
                <a:lnSpc>
                  <a:spcPct val="100000"/>
                </a:lnSpc>
                <a:spcBef>
                  <a:spcPts val="0"/>
                </a:spcBef>
                <a:spcAft>
                  <a:spcPts val="0"/>
                </a:spcAft>
                <a:buClrTx/>
                <a:buSzTx/>
                <a:buFontTx/>
                <a:buNone/>
                <a:tabLst/>
                <a:defRPr/>
              </a:pPr>
              <a:t>16</a:t>
            </a:fld>
            <a:endParaRPr kumimoji="0" lang="nl-NL" sz="9100" b="0" i="0" u="none" strike="noStrike" kern="0" cap="none" spc="0" normalizeH="0" baseline="0" noProof="0" dirty="0">
              <a:ln>
                <a:noFill/>
              </a:ln>
              <a:solidFill>
                <a:srgbClr val="E1E1E1"/>
              </a:solidFill>
              <a:effectLst/>
              <a:uLnTx/>
              <a:uFillTx/>
              <a:latin typeface="Helvetica Light"/>
              <a:sym typeface="Helvetica Light"/>
            </a:endParaRPr>
          </a:p>
        </p:txBody>
      </p:sp>
    </p:spTree>
    <p:extLst>
      <p:ext uri="{BB962C8B-B14F-4D97-AF65-F5344CB8AC3E}">
        <p14:creationId xmlns:p14="http://schemas.microsoft.com/office/powerpoint/2010/main" val="796509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a:xfrm>
            <a:off x="3883852" y="8685331"/>
            <a:ext cx="2972547" cy="457200"/>
          </a:xfrm>
          <a:prstGeom prst="rect">
            <a:avLst/>
          </a:prstGeom>
        </p:spPr>
        <p:txBody>
          <a:bodyPr/>
          <a:lstStyle/>
          <a:p>
            <a:pPr marL="0" marR="0" lvl="0" indent="0" algn="l" defTabSz="584185" rtl="0" eaLnBrk="1" fontAlgn="auto" latinLnBrk="0" hangingPunct="0">
              <a:lnSpc>
                <a:spcPct val="100000"/>
              </a:lnSpc>
              <a:spcBef>
                <a:spcPts val="0"/>
              </a:spcBef>
              <a:spcAft>
                <a:spcPts val="0"/>
              </a:spcAft>
              <a:buClrTx/>
              <a:buSzTx/>
              <a:buFontTx/>
              <a:buNone/>
              <a:tabLst/>
              <a:defRPr/>
            </a:pPr>
            <a:fld id="{F37DD882-69F1-419E-8AD2-31D73625790A}" type="slidenum">
              <a:rPr kumimoji="0" lang="nl-NL" sz="9100" b="0" i="0" u="none" strike="noStrike" kern="0" cap="none" spc="0" normalizeH="0" baseline="0" noProof="0" smtClean="0">
                <a:ln>
                  <a:noFill/>
                </a:ln>
                <a:solidFill>
                  <a:srgbClr val="E1E1E1"/>
                </a:solidFill>
                <a:effectLst/>
                <a:uLnTx/>
                <a:uFillTx/>
                <a:latin typeface="Helvetica Light"/>
                <a:sym typeface="Helvetica Light"/>
              </a:rPr>
              <a:pPr marL="0" marR="0" lvl="0" indent="0" algn="l" defTabSz="584185" rtl="0" eaLnBrk="1" fontAlgn="auto" latinLnBrk="0" hangingPunct="0">
                <a:lnSpc>
                  <a:spcPct val="100000"/>
                </a:lnSpc>
                <a:spcBef>
                  <a:spcPts val="0"/>
                </a:spcBef>
                <a:spcAft>
                  <a:spcPts val="0"/>
                </a:spcAft>
                <a:buClrTx/>
                <a:buSzTx/>
                <a:buFontTx/>
                <a:buNone/>
                <a:tabLst/>
                <a:defRPr/>
              </a:pPr>
              <a:t>17</a:t>
            </a:fld>
            <a:endParaRPr kumimoji="0" lang="nl-NL" sz="9100" b="0" i="0" u="none" strike="noStrike" kern="0" cap="none" spc="0" normalizeH="0" baseline="0" noProof="0" dirty="0">
              <a:ln>
                <a:noFill/>
              </a:ln>
              <a:solidFill>
                <a:srgbClr val="E1E1E1"/>
              </a:solidFill>
              <a:effectLst/>
              <a:uLnTx/>
              <a:uFillTx/>
              <a:latin typeface="Helvetica Light"/>
              <a:sym typeface="Helvetica Light"/>
            </a:endParaRPr>
          </a:p>
        </p:txBody>
      </p:sp>
    </p:spTree>
    <p:extLst>
      <p:ext uri="{BB962C8B-B14F-4D97-AF65-F5344CB8AC3E}">
        <p14:creationId xmlns:p14="http://schemas.microsoft.com/office/powerpoint/2010/main" val="2628575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a:xfrm>
            <a:off x="3883852" y="8685331"/>
            <a:ext cx="2972547" cy="457200"/>
          </a:xfrm>
          <a:prstGeom prst="rect">
            <a:avLst/>
          </a:prstGeom>
        </p:spPr>
        <p:txBody>
          <a:bodyPr/>
          <a:lstStyle/>
          <a:p>
            <a:pPr marL="0" marR="0" lvl="0" indent="0" algn="l" defTabSz="584185" rtl="0" eaLnBrk="1" fontAlgn="auto" latinLnBrk="0" hangingPunct="0">
              <a:lnSpc>
                <a:spcPct val="100000"/>
              </a:lnSpc>
              <a:spcBef>
                <a:spcPts val="0"/>
              </a:spcBef>
              <a:spcAft>
                <a:spcPts val="0"/>
              </a:spcAft>
              <a:buClrTx/>
              <a:buSzTx/>
              <a:buFontTx/>
              <a:buNone/>
              <a:tabLst/>
              <a:defRPr/>
            </a:pPr>
            <a:fld id="{F37DD882-69F1-419E-8AD2-31D73625790A}" type="slidenum">
              <a:rPr kumimoji="0" lang="nl-NL" sz="9100" b="0" i="0" u="none" strike="noStrike" kern="0" cap="none" spc="0" normalizeH="0" baseline="0" noProof="0" smtClean="0">
                <a:ln>
                  <a:noFill/>
                </a:ln>
                <a:solidFill>
                  <a:srgbClr val="E1E1E1"/>
                </a:solidFill>
                <a:effectLst/>
                <a:uLnTx/>
                <a:uFillTx/>
                <a:latin typeface="Helvetica Light"/>
                <a:sym typeface="Helvetica Light"/>
              </a:rPr>
              <a:pPr marL="0" marR="0" lvl="0" indent="0" algn="l" defTabSz="584185" rtl="0" eaLnBrk="1" fontAlgn="auto" latinLnBrk="0" hangingPunct="0">
                <a:lnSpc>
                  <a:spcPct val="100000"/>
                </a:lnSpc>
                <a:spcBef>
                  <a:spcPts val="0"/>
                </a:spcBef>
                <a:spcAft>
                  <a:spcPts val="0"/>
                </a:spcAft>
                <a:buClrTx/>
                <a:buSzTx/>
                <a:buFontTx/>
                <a:buNone/>
                <a:tabLst/>
                <a:defRPr/>
              </a:pPr>
              <a:t>2</a:t>
            </a:fld>
            <a:endParaRPr kumimoji="0" lang="nl-NL" sz="9100" b="0" i="0" u="none" strike="noStrike" kern="0" cap="none" spc="0" normalizeH="0" baseline="0" noProof="0" dirty="0">
              <a:ln>
                <a:noFill/>
              </a:ln>
              <a:solidFill>
                <a:srgbClr val="E1E1E1"/>
              </a:solidFill>
              <a:effectLst/>
              <a:uLnTx/>
              <a:uFillTx/>
              <a:latin typeface="Helvetica Light"/>
              <a:sym typeface="Helvetica Light"/>
            </a:endParaRPr>
          </a:p>
        </p:txBody>
      </p:sp>
    </p:spTree>
    <p:extLst>
      <p:ext uri="{BB962C8B-B14F-4D97-AF65-F5344CB8AC3E}">
        <p14:creationId xmlns:p14="http://schemas.microsoft.com/office/powerpoint/2010/main" val="347646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a:xfrm>
            <a:off x="3883852" y="8685331"/>
            <a:ext cx="2972547" cy="457200"/>
          </a:xfrm>
          <a:prstGeom prst="rect">
            <a:avLst/>
          </a:prstGeom>
        </p:spPr>
        <p:txBody>
          <a:bodyPr/>
          <a:lstStyle/>
          <a:p>
            <a:pPr marL="0" marR="0" lvl="0" indent="0" algn="l" defTabSz="584185" rtl="0" eaLnBrk="1" fontAlgn="auto" latinLnBrk="0" hangingPunct="0">
              <a:lnSpc>
                <a:spcPct val="100000"/>
              </a:lnSpc>
              <a:spcBef>
                <a:spcPts val="0"/>
              </a:spcBef>
              <a:spcAft>
                <a:spcPts val="0"/>
              </a:spcAft>
              <a:buClrTx/>
              <a:buSzTx/>
              <a:buFontTx/>
              <a:buNone/>
              <a:tabLst/>
              <a:defRPr/>
            </a:pPr>
            <a:fld id="{F37DD882-69F1-419E-8AD2-31D73625790A}" type="slidenum">
              <a:rPr kumimoji="0" lang="nl-NL" sz="9100" b="0" i="0" u="none" strike="noStrike" kern="0" cap="none" spc="0" normalizeH="0" baseline="0" noProof="0" smtClean="0">
                <a:ln>
                  <a:noFill/>
                </a:ln>
                <a:solidFill>
                  <a:srgbClr val="E1E1E1"/>
                </a:solidFill>
                <a:effectLst/>
                <a:uLnTx/>
                <a:uFillTx/>
                <a:latin typeface="Helvetica Light"/>
                <a:sym typeface="Helvetica Light"/>
              </a:rPr>
              <a:pPr marL="0" marR="0" lvl="0" indent="0" algn="l" defTabSz="584185" rtl="0" eaLnBrk="1" fontAlgn="auto" latinLnBrk="0" hangingPunct="0">
                <a:lnSpc>
                  <a:spcPct val="100000"/>
                </a:lnSpc>
                <a:spcBef>
                  <a:spcPts val="0"/>
                </a:spcBef>
                <a:spcAft>
                  <a:spcPts val="0"/>
                </a:spcAft>
                <a:buClrTx/>
                <a:buSzTx/>
                <a:buFontTx/>
                <a:buNone/>
                <a:tabLst/>
                <a:defRPr/>
              </a:pPr>
              <a:t>3</a:t>
            </a:fld>
            <a:endParaRPr kumimoji="0" lang="nl-NL" sz="9100" b="0" i="0" u="none" strike="noStrike" kern="0" cap="none" spc="0" normalizeH="0" baseline="0" noProof="0" dirty="0">
              <a:ln>
                <a:noFill/>
              </a:ln>
              <a:solidFill>
                <a:srgbClr val="E1E1E1"/>
              </a:solidFill>
              <a:effectLst/>
              <a:uLnTx/>
              <a:uFillTx/>
              <a:latin typeface="Helvetica Light"/>
              <a:sym typeface="Helvetica Light"/>
            </a:endParaRPr>
          </a:p>
        </p:txBody>
      </p:sp>
    </p:spTree>
    <p:extLst>
      <p:ext uri="{BB962C8B-B14F-4D97-AF65-F5344CB8AC3E}">
        <p14:creationId xmlns:p14="http://schemas.microsoft.com/office/powerpoint/2010/main" val="3552061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a:xfrm>
            <a:off x="3883852" y="8685331"/>
            <a:ext cx="2972547" cy="457200"/>
          </a:xfrm>
          <a:prstGeom prst="rect">
            <a:avLst/>
          </a:prstGeom>
        </p:spPr>
        <p:txBody>
          <a:bodyPr/>
          <a:lstStyle/>
          <a:p>
            <a:pPr marL="0" marR="0" lvl="0" indent="0" algn="l" defTabSz="584185" rtl="0" eaLnBrk="1" fontAlgn="auto" latinLnBrk="0" hangingPunct="0">
              <a:lnSpc>
                <a:spcPct val="100000"/>
              </a:lnSpc>
              <a:spcBef>
                <a:spcPts val="0"/>
              </a:spcBef>
              <a:spcAft>
                <a:spcPts val="0"/>
              </a:spcAft>
              <a:buClrTx/>
              <a:buSzTx/>
              <a:buFontTx/>
              <a:buNone/>
              <a:tabLst/>
              <a:defRPr/>
            </a:pPr>
            <a:fld id="{F37DD882-69F1-419E-8AD2-31D73625790A}" type="slidenum">
              <a:rPr kumimoji="0" lang="nl-NL" sz="9100" b="0" i="0" u="none" strike="noStrike" kern="0" cap="none" spc="0" normalizeH="0" baseline="0" noProof="0" smtClean="0">
                <a:ln>
                  <a:noFill/>
                </a:ln>
                <a:solidFill>
                  <a:srgbClr val="E1E1E1"/>
                </a:solidFill>
                <a:effectLst/>
                <a:uLnTx/>
                <a:uFillTx/>
                <a:latin typeface="Helvetica Light"/>
                <a:sym typeface="Helvetica Light"/>
              </a:rPr>
              <a:pPr marL="0" marR="0" lvl="0" indent="0" algn="l" defTabSz="584185" rtl="0" eaLnBrk="1" fontAlgn="auto" latinLnBrk="0" hangingPunct="0">
                <a:lnSpc>
                  <a:spcPct val="100000"/>
                </a:lnSpc>
                <a:spcBef>
                  <a:spcPts val="0"/>
                </a:spcBef>
                <a:spcAft>
                  <a:spcPts val="0"/>
                </a:spcAft>
                <a:buClrTx/>
                <a:buSzTx/>
                <a:buFontTx/>
                <a:buNone/>
                <a:tabLst/>
                <a:defRPr/>
              </a:pPr>
              <a:t>8</a:t>
            </a:fld>
            <a:endParaRPr kumimoji="0" lang="nl-NL" sz="9100" b="0" i="0" u="none" strike="noStrike" kern="0" cap="none" spc="0" normalizeH="0" baseline="0" noProof="0" dirty="0">
              <a:ln>
                <a:noFill/>
              </a:ln>
              <a:solidFill>
                <a:srgbClr val="E1E1E1"/>
              </a:solidFill>
              <a:effectLst/>
              <a:uLnTx/>
              <a:uFillTx/>
              <a:latin typeface="Helvetica Light"/>
              <a:sym typeface="Helvetica Light"/>
            </a:endParaRPr>
          </a:p>
        </p:txBody>
      </p:sp>
    </p:spTree>
    <p:extLst>
      <p:ext uri="{BB962C8B-B14F-4D97-AF65-F5344CB8AC3E}">
        <p14:creationId xmlns:p14="http://schemas.microsoft.com/office/powerpoint/2010/main" val="844162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a:xfrm>
            <a:off x="3883852" y="8685331"/>
            <a:ext cx="2972547" cy="457200"/>
          </a:xfrm>
          <a:prstGeom prst="rect">
            <a:avLst/>
          </a:prstGeom>
        </p:spPr>
        <p:txBody>
          <a:bodyPr/>
          <a:lstStyle/>
          <a:p>
            <a:pPr marL="0" marR="0" lvl="0" indent="0" algn="l" defTabSz="584185" rtl="0" eaLnBrk="1" fontAlgn="auto" latinLnBrk="0" hangingPunct="0">
              <a:lnSpc>
                <a:spcPct val="100000"/>
              </a:lnSpc>
              <a:spcBef>
                <a:spcPts val="0"/>
              </a:spcBef>
              <a:spcAft>
                <a:spcPts val="0"/>
              </a:spcAft>
              <a:buClrTx/>
              <a:buSzTx/>
              <a:buFontTx/>
              <a:buNone/>
              <a:tabLst/>
              <a:defRPr/>
            </a:pPr>
            <a:fld id="{F37DD882-69F1-419E-8AD2-31D73625790A}" type="slidenum">
              <a:rPr kumimoji="0" lang="nl-NL" sz="9100" b="0" i="0" u="none" strike="noStrike" kern="0" cap="none" spc="0" normalizeH="0" baseline="0" noProof="0" smtClean="0">
                <a:ln>
                  <a:noFill/>
                </a:ln>
                <a:solidFill>
                  <a:srgbClr val="E1E1E1"/>
                </a:solidFill>
                <a:effectLst/>
                <a:uLnTx/>
                <a:uFillTx/>
                <a:latin typeface="Helvetica Light"/>
                <a:sym typeface="Helvetica Light"/>
              </a:rPr>
              <a:pPr marL="0" marR="0" lvl="0" indent="0" algn="l" defTabSz="584185" rtl="0" eaLnBrk="1" fontAlgn="auto" latinLnBrk="0" hangingPunct="0">
                <a:lnSpc>
                  <a:spcPct val="100000"/>
                </a:lnSpc>
                <a:spcBef>
                  <a:spcPts val="0"/>
                </a:spcBef>
                <a:spcAft>
                  <a:spcPts val="0"/>
                </a:spcAft>
                <a:buClrTx/>
                <a:buSzTx/>
                <a:buFontTx/>
                <a:buNone/>
                <a:tabLst/>
                <a:defRPr/>
              </a:pPr>
              <a:t>11</a:t>
            </a:fld>
            <a:endParaRPr kumimoji="0" lang="nl-NL" sz="9100" b="0" i="0" u="none" strike="noStrike" kern="0" cap="none" spc="0" normalizeH="0" baseline="0" noProof="0" dirty="0">
              <a:ln>
                <a:noFill/>
              </a:ln>
              <a:solidFill>
                <a:srgbClr val="E1E1E1"/>
              </a:solidFill>
              <a:effectLst/>
              <a:uLnTx/>
              <a:uFillTx/>
              <a:latin typeface="Helvetica Light"/>
              <a:sym typeface="Helvetica Light"/>
            </a:endParaRPr>
          </a:p>
        </p:txBody>
      </p:sp>
    </p:spTree>
    <p:extLst>
      <p:ext uri="{BB962C8B-B14F-4D97-AF65-F5344CB8AC3E}">
        <p14:creationId xmlns:p14="http://schemas.microsoft.com/office/powerpoint/2010/main" val="3723188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a:xfrm>
            <a:off x="3883852" y="8685331"/>
            <a:ext cx="2972547" cy="457200"/>
          </a:xfrm>
          <a:prstGeom prst="rect">
            <a:avLst/>
          </a:prstGeom>
        </p:spPr>
        <p:txBody>
          <a:bodyPr/>
          <a:lstStyle/>
          <a:p>
            <a:pPr marL="0" marR="0" lvl="0" indent="0" algn="l" defTabSz="584185" rtl="0" eaLnBrk="1" fontAlgn="auto" latinLnBrk="0" hangingPunct="0">
              <a:lnSpc>
                <a:spcPct val="100000"/>
              </a:lnSpc>
              <a:spcBef>
                <a:spcPts val="0"/>
              </a:spcBef>
              <a:spcAft>
                <a:spcPts val="0"/>
              </a:spcAft>
              <a:buClrTx/>
              <a:buSzTx/>
              <a:buFontTx/>
              <a:buNone/>
              <a:tabLst/>
              <a:defRPr/>
            </a:pPr>
            <a:fld id="{F37DD882-69F1-419E-8AD2-31D73625790A}" type="slidenum">
              <a:rPr kumimoji="0" lang="nl-NL" sz="9100" b="0" i="0" u="none" strike="noStrike" kern="0" cap="none" spc="0" normalizeH="0" baseline="0" noProof="0" smtClean="0">
                <a:ln>
                  <a:noFill/>
                </a:ln>
                <a:solidFill>
                  <a:srgbClr val="E1E1E1"/>
                </a:solidFill>
                <a:effectLst/>
                <a:uLnTx/>
                <a:uFillTx/>
                <a:latin typeface="Helvetica Light"/>
                <a:sym typeface="Helvetica Light"/>
              </a:rPr>
              <a:pPr marL="0" marR="0" lvl="0" indent="0" algn="l" defTabSz="584185" rtl="0" eaLnBrk="1" fontAlgn="auto" latinLnBrk="0" hangingPunct="0">
                <a:lnSpc>
                  <a:spcPct val="100000"/>
                </a:lnSpc>
                <a:spcBef>
                  <a:spcPts val="0"/>
                </a:spcBef>
                <a:spcAft>
                  <a:spcPts val="0"/>
                </a:spcAft>
                <a:buClrTx/>
                <a:buSzTx/>
                <a:buFontTx/>
                <a:buNone/>
                <a:tabLst/>
                <a:defRPr/>
              </a:pPr>
              <a:t>12</a:t>
            </a:fld>
            <a:endParaRPr kumimoji="0" lang="nl-NL" sz="9100" b="0" i="0" u="none" strike="noStrike" kern="0" cap="none" spc="0" normalizeH="0" baseline="0" noProof="0" dirty="0">
              <a:ln>
                <a:noFill/>
              </a:ln>
              <a:solidFill>
                <a:srgbClr val="E1E1E1"/>
              </a:solidFill>
              <a:effectLst/>
              <a:uLnTx/>
              <a:uFillTx/>
              <a:latin typeface="Helvetica Light"/>
              <a:sym typeface="Helvetica Light"/>
            </a:endParaRPr>
          </a:p>
        </p:txBody>
      </p:sp>
    </p:spTree>
    <p:extLst>
      <p:ext uri="{BB962C8B-B14F-4D97-AF65-F5344CB8AC3E}">
        <p14:creationId xmlns:p14="http://schemas.microsoft.com/office/powerpoint/2010/main" val="873913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a:xfrm>
            <a:off x="3883852" y="8685331"/>
            <a:ext cx="2972547" cy="457200"/>
          </a:xfrm>
          <a:prstGeom prst="rect">
            <a:avLst/>
          </a:prstGeom>
        </p:spPr>
        <p:txBody>
          <a:bodyPr/>
          <a:lstStyle/>
          <a:p>
            <a:pPr marL="0" marR="0" lvl="0" indent="0" algn="l" defTabSz="584185" rtl="0" eaLnBrk="1" fontAlgn="auto" latinLnBrk="0" hangingPunct="0">
              <a:lnSpc>
                <a:spcPct val="100000"/>
              </a:lnSpc>
              <a:spcBef>
                <a:spcPts val="0"/>
              </a:spcBef>
              <a:spcAft>
                <a:spcPts val="0"/>
              </a:spcAft>
              <a:buClrTx/>
              <a:buSzTx/>
              <a:buFontTx/>
              <a:buNone/>
              <a:tabLst/>
              <a:defRPr/>
            </a:pPr>
            <a:fld id="{F37DD882-69F1-419E-8AD2-31D73625790A}" type="slidenum">
              <a:rPr kumimoji="0" lang="nl-NL" sz="9100" b="0" i="0" u="none" strike="noStrike" kern="0" cap="none" spc="0" normalizeH="0" baseline="0" noProof="0" smtClean="0">
                <a:ln>
                  <a:noFill/>
                </a:ln>
                <a:solidFill>
                  <a:srgbClr val="E1E1E1"/>
                </a:solidFill>
                <a:effectLst/>
                <a:uLnTx/>
                <a:uFillTx/>
                <a:latin typeface="Helvetica Light"/>
                <a:sym typeface="Helvetica Light"/>
              </a:rPr>
              <a:pPr marL="0" marR="0" lvl="0" indent="0" algn="l" defTabSz="584185" rtl="0" eaLnBrk="1" fontAlgn="auto" latinLnBrk="0" hangingPunct="0">
                <a:lnSpc>
                  <a:spcPct val="100000"/>
                </a:lnSpc>
                <a:spcBef>
                  <a:spcPts val="0"/>
                </a:spcBef>
                <a:spcAft>
                  <a:spcPts val="0"/>
                </a:spcAft>
                <a:buClrTx/>
                <a:buSzTx/>
                <a:buFontTx/>
                <a:buNone/>
                <a:tabLst/>
                <a:defRPr/>
              </a:pPr>
              <a:t>13</a:t>
            </a:fld>
            <a:endParaRPr kumimoji="0" lang="nl-NL" sz="9100" b="0" i="0" u="none" strike="noStrike" kern="0" cap="none" spc="0" normalizeH="0" baseline="0" noProof="0" dirty="0">
              <a:ln>
                <a:noFill/>
              </a:ln>
              <a:solidFill>
                <a:srgbClr val="E1E1E1"/>
              </a:solidFill>
              <a:effectLst/>
              <a:uLnTx/>
              <a:uFillTx/>
              <a:latin typeface="Helvetica Light"/>
              <a:sym typeface="Helvetica Light"/>
            </a:endParaRPr>
          </a:p>
        </p:txBody>
      </p:sp>
    </p:spTree>
    <p:extLst>
      <p:ext uri="{BB962C8B-B14F-4D97-AF65-F5344CB8AC3E}">
        <p14:creationId xmlns:p14="http://schemas.microsoft.com/office/powerpoint/2010/main" val="1301009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a:xfrm>
            <a:off x="3883852" y="8685331"/>
            <a:ext cx="2972547" cy="457200"/>
          </a:xfrm>
          <a:prstGeom prst="rect">
            <a:avLst/>
          </a:prstGeom>
        </p:spPr>
        <p:txBody>
          <a:bodyPr/>
          <a:lstStyle/>
          <a:p>
            <a:pPr marL="0" marR="0" lvl="0" indent="0" algn="l" defTabSz="584185" rtl="0" eaLnBrk="1" fontAlgn="auto" latinLnBrk="0" hangingPunct="0">
              <a:lnSpc>
                <a:spcPct val="100000"/>
              </a:lnSpc>
              <a:spcBef>
                <a:spcPts val="0"/>
              </a:spcBef>
              <a:spcAft>
                <a:spcPts val="0"/>
              </a:spcAft>
              <a:buClrTx/>
              <a:buSzTx/>
              <a:buFontTx/>
              <a:buNone/>
              <a:tabLst/>
              <a:defRPr/>
            </a:pPr>
            <a:fld id="{F37DD882-69F1-419E-8AD2-31D73625790A}" type="slidenum">
              <a:rPr kumimoji="0" lang="nl-NL" sz="9100" b="0" i="0" u="none" strike="noStrike" kern="0" cap="none" spc="0" normalizeH="0" baseline="0" noProof="0" smtClean="0">
                <a:ln>
                  <a:noFill/>
                </a:ln>
                <a:solidFill>
                  <a:srgbClr val="E1E1E1"/>
                </a:solidFill>
                <a:effectLst/>
                <a:uLnTx/>
                <a:uFillTx/>
                <a:latin typeface="Helvetica Light"/>
                <a:sym typeface="Helvetica Light"/>
              </a:rPr>
              <a:pPr marL="0" marR="0" lvl="0" indent="0" algn="l" defTabSz="584185" rtl="0" eaLnBrk="1" fontAlgn="auto" latinLnBrk="0" hangingPunct="0">
                <a:lnSpc>
                  <a:spcPct val="100000"/>
                </a:lnSpc>
                <a:spcBef>
                  <a:spcPts val="0"/>
                </a:spcBef>
                <a:spcAft>
                  <a:spcPts val="0"/>
                </a:spcAft>
                <a:buClrTx/>
                <a:buSzTx/>
                <a:buFontTx/>
                <a:buNone/>
                <a:tabLst/>
                <a:defRPr/>
              </a:pPr>
              <a:t>14</a:t>
            </a:fld>
            <a:endParaRPr kumimoji="0" lang="nl-NL" sz="9100" b="0" i="0" u="none" strike="noStrike" kern="0" cap="none" spc="0" normalizeH="0" baseline="0" noProof="0" dirty="0">
              <a:ln>
                <a:noFill/>
              </a:ln>
              <a:solidFill>
                <a:srgbClr val="E1E1E1"/>
              </a:solidFill>
              <a:effectLst/>
              <a:uLnTx/>
              <a:uFillTx/>
              <a:latin typeface="Helvetica Light"/>
              <a:sym typeface="Helvetica Light"/>
            </a:endParaRPr>
          </a:p>
        </p:txBody>
      </p:sp>
    </p:spTree>
    <p:extLst>
      <p:ext uri="{BB962C8B-B14F-4D97-AF65-F5344CB8AC3E}">
        <p14:creationId xmlns:p14="http://schemas.microsoft.com/office/powerpoint/2010/main" val="1073574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a:xfrm>
            <a:off x="3883852" y="8685331"/>
            <a:ext cx="2972547" cy="457200"/>
          </a:xfrm>
          <a:prstGeom prst="rect">
            <a:avLst/>
          </a:prstGeom>
        </p:spPr>
        <p:txBody>
          <a:bodyPr/>
          <a:lstStyle/>
          <a:p>
            <a:pPr marL="0" marR="0" lvl="0" indent="0" algn="l" defTabSz="584185" rtl="0" eaLnBrk="1" fontAlgn="auto" latinLnBrk="0" hangingPunct="0">
              <a:lnSpc>
                <a:spcPct val="100000"/>
              </a:lnSpc>
              <a:spcBef>
                <a:spcPts val="0"/>
              </a:spcBef>
              <a:spcAft>
                <a:spcPts val="0"/>
              </a:spcAft>
              <a:buClrTx/>
              <a:buSzTx/>
              <a:buFontTx/>
              <a:buNone/>
              <a:tabLst/>
              <a:defRPr/>
            </a:pPr>
            <a:fld id="{F37DD882-69F1-419E-8AD2-31D73625790A}" type="slidenum">
              <a:rPr kumimoji="0" lang="nl-NL" sz="9100" b="0" i="0" u="none" strike="noStrike" kern="0" cap="none" spc="0" normalizeH="0" baseline="0" noProof="0" smtClean="0">
                <a:ln>
                  <a:noFill/>
                </a:ln>
                <a:solidFill>
                  <a:srgbClr val="E1E1E1"/>
                </a:solidFill>
                <a:effectLst/>
                <a:uLnTx/>
                <a:uFillTx/>
                <a:latin typeface="Helvetica Light"/>
                <a:sym typeface="Helvetica Light"/>
              </a:rPr>
              <a:pPr marL="0" marR="0" lvl="0" indent="0" algn="l" defTabSz="584185" rtl="0" eaLnBrk="1" fontAlgn="auto" latinLnBrk="0" hangingPunct="0">
                <a:lnSpc>
                  <a:spcPct val="100000"/>
                </a:lnSpc>
                <a:spcBef>
                  <a:spcPts val="0"/>
                </a:spcBef>
                <a:spcAft>
                  <a:spcPts val="0"/>
                </a:spcAft>
                <a:buClrTx/>
                <a:buSzTx/>
                <a:buFontTx/>
                <a:buNone/>
                <a:tabLst/>
                <a:defRPr/>
              </a:pPr>
              <a:t>15</a:t>
            </a:fld>
            <a:endParaRPr kumimoji="0" lang="nl-NL" sz="9100" b="0" i="0" u="none" strike="noStrike" kern="0" cap="none" spc="0" normalizeH="0" baseline="0" noProof="0" dirty="0">
              <a:ln>
                <a:noFill/>
              </a:ln>
              <a:solidFill>
                <a:srgbClr val="E1E1E1"/>
              </a:solidFill>
              <a:effectLst/>
              <a:uLnTx/>
              <a:uFillTx/>
              <a:latin typeface="Helvetica Light"/>
              <a:sym typeface="Helvetica Light"/>
            </a:endParaRPr>
          </a:p>
        </p:txBody>
      </p:sp>
    </p:spTree>
    <p:extLst>
      <p:ext uri="{BB962C8B-B14F-4D97-AF65-F5344CB8AC3E}">
        <p14:creationId xmlns:p14="http://schemas.microsoft.com/office/powerpoint/2010/main" val="7524193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871741602"/>
              </p:ext>
            </p:extLst>
          </p:nvPr>
        </p:nvGraphicFramePr>
        <p:xfrm>
          <a:off x="1857" y="1857"/>
          <a:ext cx="1856" cy="1856"/>
        </p:xfrm>
        <a:graphic>
          <a:graphicData uri="http://schemas.openxmlformats.org/presentationml/2006/ole">
            <mc:AlternateContent xmlns:mc="http://schemas.openxmlformats.org/markup-compatibility/2006">
              <mc:Choice xmlns:v="urn:schemas-microsoft-com:vml" Requires="v">
                <p:oleObj spid="_x0000_s4137" name="think-cell Slide" r:id="rId4" imgW="360" imgH="360" progId="TCLayout.ActiveDocument.1">
                  <p:embed/>
                </p:oleObj>
              </mc:Choice>
              <mc:Fallback>
                <p:oleObj name="think-cell Slide" r:id="rId4" imgW="360" imgH="360" progId="TCLayout.ActiveDocument.1">
                  <p:embed/>
                  <p:pic>
                    <p:nvPicPr>
                      <p:cNvPr id="6"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7" y="1857"/>
                        <a:ext cx="1856" cy="18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le 4"/>
          <p:cNvSpPr>
            <a:spLocks noGrp="1"/>
          </p:cNvSpPr>
          <p:nvPr>
            <p:ph type="title"/>
          </p:nvPr>
        </p:nvSpPr>
        <p:spPr/>
        <p:txBody>
          <a:bodyPr/>
          <a:lstStyle>
            <a:lvl1pPr>
              <a:defRPr/>
            </a:lvl1pPr>
          </a:lstStyle>
          <a:p>
            <a:r>
              <a:rPr lang="nl-NL" dirty="0"/>
              <a:t>Click </a:t>
            </a:r>
            <a:r>
              <a:rPr lang="nl-NL" dirty="0" err="1"/>
              <a:t>to</a:t>
            </a:r>
            <a:r>
              <a:rPr lang="nl-NL" dirty="0"/>
              <a:t> </a:t>
            </a:r>
            <a:r>
              <a:rPr lang="nl-NL" dirty="0" err="1"/>
              <a:t>edit</a:t>
            </a:r>
            <a:r>
              <a:rPr lang="nl-NL" dirty="0"/>
              <a:t> Master </a:t>
            </a:r>
            <a:r>
              <a:rPr lang="nl-NL" dirty="0" err="1"/>
              <a:t>title</a:t>
            </a:r>
            <a:r>
              <a:rPr lang="nl-NL" dirty="0"/>
              <a:t> </a:t>
            </a:r>
            <a:r>
              <a:rPr lang="nl-NL" dirty="0" err="1"/>
              <a:t>style</a:t>
            </a:r>
            <a:endParaRPr lang="nl-NL" dirty="0"/>
          </a:p>
        </p:txBody>
      </p:sp>
    </p:spTree>
    <p:extLst>
      <p:ext uri="{BB962C8B-B14F-4D97-AF65-F5344CB8AC3E}">
        <p14:creationId xmlns:p14="http://schemas.microsoft.com/office/powerpoint/2010/main" val="345550708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7" Type="http://schemas.openxmlformats.org/officeDocument/2006/relationships/image" Target="../media/image2.jpe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4"/>
            </p:custDataLst>
            <p:extLst>
              <p:ext uri="{D42A27DB-BD31-4B8C-83A1-F6EECF244321}">
                <p14:modId xmlns:p14="http://schemas.microsoft.com/office/powerpoint/2010/main" val="2849740184"/>
              </p:ext>
            </p:extLst>
          </p:nvPr>
        </p:nvGraphicFramePr>
        <p:xfrm>
          <a:off x="794" y="794"/>
          <a:ext cx="794" cy="794"/>
        </p:xfrm>
        <a:graphic>
          <a:graphicData uri="http://schemas.openxmlformats.org/presentationml/2006/ole">
            <mc:AlternateContent xmlns:mc="http://schemas.openxmlformats.org/markup-compatibility/2006">
              <mc:Choice xmlns:v="urn:schemas-microsoft-com:vml" Requires="v">
                <p:oleObj spid="_x0000_s3123" name="think-cell Slide" r:id="rId5" imgW="592" imgH="591" progId="TCLayout.ActiveDocument.1">
                  <p:embed/>
                </p:oleObj>
              </mc:Choice>
              <mc:Fallback>
                <p:oleObj name="think-cell Slide" r:id="rId5" imgW="592" imgH="591" progId="TCLayout.ActiveDocument.1">
                  <p:embed/>
                  <p:pic>
                    <p:nvPicPr>
                      <p:cNvPr id="7" name="Object 6" hidden="1"/>
                      <p:cNvPicPr/>
                      <p:nvPr/>
                    </p:nvPicPr>
                    <p:blipFill>
                      <a:blip r:embed="rId6"/>
                      <a:stretch>
                        <a:fillRect/>
                      </a:stretch>
                    </p:blipFill>
                    <p:spPr>
                      <a:xfrm>
                        <a:off x="794" y="794"/>
                        <a:ext cx="794" cy="794"/>
                      </a:xfrm>
                      <a:prstGeom prst="rect">
                        <a:avLst/>
                      </a:prstGeom>
                    </p:spPr>
                  </p:pic>
                </p:oleObj>
              </mc:Fallback>
            </mc:AlternateContent>
          </a:graphicData>
        </a:graphic>
      </p:graphicFrame>
      <p:pic>
        <p:nvPicPr>
          <p:cNvPr id="2" name="Blanco.001.jpg"/>
          <p:cNvPicPr>
            <a:picLocks noChangeAspect="1"/>
          </p:cNvPicPr>
          <p:nvPr/>
        </p:nvPicPr>
        <p:blipFill>
          <a:blip r:embed="rId7">
            <a:extLst/>
          </a:blip>
          <a:stretch>
            <a:fillRect/>
          </a:stretch>
        </p:blipFill>
        <p:spPr>
          <a:xfrm>
            <a:off x="0" y="0"/>
            <a:ext cx="12192000" cy="6858000"/>
          </a:xfrm>
          <a:prstGeom prst="rect">
            <a:avLst/>
          </a:prstGeom>
          <a:ln w="12700">
            <a:miter lim="400000"/>
          </a:ln>
        </p:spPr>
      </p:pic>
      <p:sp>
        <p:nvSpPr>
          <p:cNvPr id="3" name="Shape 3"/>
          <p:cNvSpPr>
            <a:spLocks noGrp="1"/>
          </p:cNvSpPr>
          <p:nvPr>
            <p:ph type="title"/>
          </p:nvPr>
        </p:nvSpPr>
        <p:spPr>
          <a:xfrm>
            <a:off x="914400" y="415926"/>
            <a:ext cx="10363200" cy="3184526"/>
          </a:xfrm>
          <a:prstGeom prst="rect">
            <a:avLst/>
          </a:prstGeom>
          <a:ln w="12700">
            <a:miter lim="400000"/>
          </a:ln>
        </p:spPr>
        <p:txBody>
          <a:bodyPr lIns="71436" tIns="71436" rIns="71436" bIns="71436" anchor="b">
            <a:normAutofit/>
          </a:bodyPr>
          <a:lstStyle/>
          <a:p>
            <a:endParaRPr/>
          </a:p>
        </p:txBody>
      </p:sp>
      <p:sp>
        <p:nvSpPr>
          <p:cNvPr id="4" name="Shape 4"/>
          <p:cNvSpPr>
            <a:spLocks noGrp="1"/>
          </p:cNvSpPr>
          <p:nvPr>
            <p:ph type="body" idx="1"/>
          </p:nvPr>
        </p:nvSpPr>
        <p:spPr>
          <a:xfrm>
            <a:off x="1828800" y="3886200"/>
            <a:ext cx="8534400" cy="2971800"/>
          </a:xfrm>
          <a:prstGeom prst="rect">
            <a:avLst/>
          </a:prstGeom>
          <a:ln w="12700">
            <a:miter lim="400000"/>
          </a:ln>
        </p:spPr>
        <p:txBody>
          <a:bodyPr lIns="71436" tIns="71436" rIns="71436" bIns="71436">
            <a:normAutofit/>
          </a:bodyPr>
          <a:lstStyle/>
          <a:p>
            <a:endParaRPr/>
          </a:p>
        </p:txBody>
      </p:sp>
      <p:sp>
        <p:nvSpPr>
          <p:cNvPr id="5" name="Shape 5"/>
          <p:cNvSpPr>
            <a:spLocks noGrp="1"/>
          </p:cNvSpPr>
          <p:nvPr>
            <p:ph type="sldNum" sz="quarter" idx="2"/>
          </p:nvPr>
        </p:nvSpPr>
        <p:spPr>
          <a:xfrm>
            <a:off x="5925626" y="6500814"/>
            <a:ext cx="331819" cy="328933"/>
          </a:xfrm>
          <a:prstGeom prst="rect">
            <a:avLst/>
          </a:prstGeom>
          <a:ln w="12700">
            <a:miter lim="400000"/>
          </a:ln>
        </p:spPr>
        <p:txBody>
          <a:bodyPr wrap="none" lIns="71436" tIns="71436" rIns="71436" bIns="71436">
            <a:spAutoFit/>
          </a:bodyPr>
          <a:lstStyle>
            <a:lvl1pPr algn="ctr">
              <a:defRPr sz="1200">
                <a:solidFill>
                  <a:srgbClr val="000000"/>
                </a:solidFill>
              </a:defRPr>
            </a:lvl1pPr>
          </a:lstStyle>
          <a:p>
            <a:fld id="{86CB4B4D-7CA3-9044-876B-883B54F8677D}" type="slidenum">
              <a:t>‹nr.›</a:t>
            </a:fld>
            <a:endParaRPr/>
          </a:p>
        </p:txBody>
      </p:sp>
    </p:spTree>
    <p:extLst>
      <p:ext uri="{BB962C8B-B14F-4D97-AF65-F5344CB8AC3E}">
        <p14:creationId xmlns:p14="http://schemas.microsoft.com/office/powerpoint/2010/main" val="3566827484"/>
      </p:ext>
    </p:extLst>
  </p:cSld>
  <p:clrMap bg1="dk1" tx1="lt1" bg2="dk2" tx2="lt2" accent1="accent1" accent2="accent2" accent3="accent3" accent4="accent4" accent5="accent5" accent6="accent6" hlink="hlink" folHlink="folHlink"/>
  <p:sldLayoutIdLst>
    <p:sldLayoutId id="2147483663" r:id="rId1"/>
  </p:sldLayoutIdLst>
  <p:transition spd="med"/>
  <p:txStyles>
    <p:titleStyle>
      <a:lvl1pPr marL="0" marR="0" indent="0" algn="ctr" defTabSz="292093"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Helvetica Light"/>
          <a:ea typeface="Helvetica Light"/>
          <a:cs typeface="Helvetica Light"/>
          <a:sym typeface="Helvetica Light"/>
        </a:defRPr>
      </a:lvl9pPr>
    </p:titleStyle>
    <p:body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p:bodyStyle>
    <p:otherStyle>
      <a:lvl1pPr marL="0" marR="0" indent="0" algn="ctr" defTabSz="292093"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1pPr>
      <a:lvl2pPr marL="0" marR="0" indent="0" algn="ctr" defTabSz="292093"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2pPr>
      <a:lvl3pPr marL="0" marR="0" indent="0" algn="ctr" defTabSz="292093"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3pPr>
      <a:lvl4pPr marL="0" marR="0" indent="0" algn="ctr" defTabSz="292093"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4pPr>
      <a:lvl5pPr marL="0" marR="0" indent="0" algn="ctr" defTabSz="292093"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5pPr>
      <a:lvl6pPr marL="0" marR="0" indent="0" algn="ctr" defTabSz="292093"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6pPr>
      <a:lvl7pPr marL="0" marR="0" indent="0" algn="ctr" defTabSz="292093"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7pPr>
      <a:lvl8pPr marL="0" marR="0" indent="0" algn="ctr" defTabSz="292093"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8pPr>
      <a:lvl9pPr marL="0" marR="0" indent="0" algn="ctr" defTabSz="292093"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8" Type="http://schemas.openxmlformats.org/officeDocument/2006/relationships/tags" Target="../tags/tag124.xml"/><Relationship Id="rId13" Type="http://schemas.openxmlformats.org/officeDocument/2006/relationships/tags" Target="../tags/tag129.xml"/><Relationship Id="rId18" Type="http://schemas.openxmlformats.org/officeDocument/2006/relationships/tags" Target="../tags/tag134.xml"/><Relationship Id="rId26" Type="http://schemas.openxmlformats.org/officeDocument/2006/relationships/tags" Target="../tags/tag142.xml"/><Relationship Id="rId3" Type="http://schemas.openxmlformats.org/officeDocument/2006/relationships/tags" Target="../tags/tag119.xml"/><Relationship Id="rId21" Type="http://schemas.openxmlformats.org/officeDocument/2006/relationships/tags" Target="../tags/tag137.xml"/><Relationship Id="rId7" Type="http://schemas.openxmlformats.org/officeDocument/2006/relationships/tags" Target="../tags/tag123.xml"/><Relationship Id="rId12" Type="http://schemas.openxmlformats.org/officeDocument/2006/relationships/tags" Target="../tags/tag128.xml"/><Relationship Id="rId17" Type="http://schemas.openxmlformats.org/officeDocument/2006/relationships/tags" Target="../tags/tag133.xml"/><Relationship Id="rId25" Type="http://schemas.openxmlformats.org/officeDocument/2006/relationships/tags" Target="../tags/tag141.xml"/><Relationship Id="rId33" Type="http://schemas.openxmlformats.org/officeDocument/2006/relationships/image" Target="../media/image12.emf"/><Relationship Id="rId2" Type="http://schemas.openxmlformats.org/officeDocument/2006/relationships/tags" Target="../tags/tag118.xml"/><Relationship Id="rId16" Type="http://schemas.openxmlformats.org/officeDocument/2006/relationships/tags" Target="../tags/tag132.xml"/><Relationship Id="rId20" Type="http://schemas.openxmlformats.org/officeDocument/2006/relationships/tags" Target="../tags/tag136.xml"/><Relationship Id="rId29" Type="http://schemas.openxmlformats.org/officeDocument/2006/relationships/image" Target="../media/image1.emf"/><Relationship Id="rId1" Type="http://schemas.openxmlformats.org/officeDocument/2006/relationships/vmlDrawing" Target="../drawings/vmlDrawing12.vml"/><Relationship Id="rId6" Type="http://schemas.openxmlformats.org/officeDocument/2006/relationships/tags" Target="../tags/tag122.xml"/><Relationship Id="rId11" Type="http://schemas.openxmlformats.org/officeDocument/2006/relationships/tags" Target="../tags/tag127.xml"/><Relationship Id="rId24" Type="http://schemas.openxmlformats.org/officeDocument/2006/relationships/tags" Target="../tags/tag140.xml"/><Relationship Id="rId32" Type="http://schemas.openxmlformats.org/officeDocument/2006/relationships/oleObject" Target="../embeddings/oleObject18.bin"/><Relationship Id="rId5" Type="http://schemas.openxmlformats.org/officeDocument/2006/relationships/tags" Target="../tags/tag121.xml"/><Relationship Id="rId15" Type="http://schemas.openxmlformats.org/officeDocument/2006/relationships/tags" Target="../tags/tag131.xml"/><Relationship Id="rId23" Type="http://schemas.openxmlformats.org/officeDocument/2006/relationships/tags" Target="../tags/tag139.xml"/><Relationship Id="rId28" Type="http://schemas.openxmlformats.org/officeDocument/2006/relationships/oleObject" Target="../embeddings/oleObject17.bin"/><Relationship Id="rId10" Type="http://schemas.openxmlformats.org/officeDocument/2006/relationships/tags" Target="../tags/tag126.xml"/><Relationship Id="rId19" Type="http://schemas.openxmlformats.org/officeDocument/2006/relationships/tags" Target="../tags/tag135.xml"/><Relationship Id="rId31" Type="http://schemas.openxmlformats.org/officeDocument/2006/relationships/image" Target="../media/image7.png"/><Relationship Id="rId4" Type="http://schemas.openxmlformats.org/officeDocument/2006/relationships/tags" Target="../tags/tag120.xml"/><Relationship Id="rId9" Type="http://schemas.openxmlformats.org/officeDocument/2006/relationships/tags" Target="../tags/tag125.xml"/><Relationship Id="rId14" Type="http://schemas.openxmlformats.org/officeDocument/2006/relationships/tags" Target="../tags/tag130.xml"/><Relationship Id="rId22" Type="http://schemas.openxmlformats.org/officeDocument/2006/relationships/tags" Target="../tags/tag138.xml"/><Relationship Id="rId27" Type="http://schemas.openxmlformats.org/officeDocument/2006/relationships/slideLayout" Target="../slideLayouts/slideLayout1.xml"/><Relationship Id="rId30"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jpeg"/><Relationship Id="rId2" Type="http://schemas.openxmlformats.org/officeDocument/2006/relationships/tags" Target="../tags/tag143.xml"/><Relationship Id="rId1" Type="http://schemas.openxmlformats.org/officeDocument/2006/relationships/vmlDrawing" Target="../drawings/vmlDrawing13.vml"/><Relationship Id="rId6" Type="http://schemas.openxmlformats.org/officeDocument/2006/relationships/image" Target="../media/image1.emf"/><Relationship Id="rId5" Type="http://schemas.openxmlformats.org/officeDocument/2006/relationships/oleObject" Target="../embeddings/oleObject19.bin"/><Relationship Id="rId4"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3" Type="http://schemas.openxmlformats.org/officeDocument/2006/relationships/tags" Target="../tags/tag155.xml"/><Relationship Id="rId18" Type="http://schemas.openxmlformats.org/officeDocument/2006/relationships/tags" Target="../tags/tag160.xml"/><Relationship Id="rId26" Type="http://schemas.openxmlformats.org/officeDocument/2006/relationships/tags" Target="../tags/tag168.xml"/><Relationship Id="rId39" Type="http://schemas.openxmlformats.org/officeDocument/2006/relationships/tags" Target="../tags/tag181.xml"/><Relationship Id="rId21" Type="http://schemas.openxmlformats.org/officeDocument/2006/relationships/tags" Target="../tags/tag163.xml"/><Relationship Id="rId34" Type="http://schemas.openxmlformats.org/officeDocument/2006/relationships/tags" Target="../tags/tag176.xml"/><Relationship Id="rId42" Type="http://schemas.openxmlformats.org/officeDocument/2006/relationships/tags" Target="../tags/tag184.xml"/><Relationship Id="rId47" Type="http://schemas.openxmlformats.org/officeDocument/2006/relationships/tags" Target="../tags/tag189.xml"/><Relationship Id="rId50" Type="http://schemas.openxmlformats.org/officeDocument/2006/relationships/tags" Target="../tags/tag192.xml"/><Relationship Id="rId55" Type="http://schemas.openxmlformats.org/officeDocument/2006/relationships/oleObject" Target="../embeddings/oleObject21.bin"/><Relationship Id="rId7" Type="http://schemas.openxmlformats.org/officeDocument/2006/relationships/tags" Target="../tags/tag149.xml"/><Relationship Id="rId12" Type="http://schemas.openxmlformats.org/officeDocument/2006/relationships/tags" Target="../tags/tag154.xml"/><Relationship Id="rId17" Type="http://schemas.openxmlformats.org/officeDocument/2006/relationships/tags" Target="../tags/tag159.xml"/><Relationship Id="rId25" Type="http://schemas.openxmlformats.org/officeDocument/2006/relationships/tags" Target="../tags/tag167.xml"/><Relationship Id="rId33" Type="http://schemas.openxmlformats.org/officeDocument/2006/relationships/tags" Target="../tags/tag175.xml"/><Relationship Id="rId38" Type="http://schemas.openxmlformats.org/officeDocument/2006/relationships/tags" Target="../tags/tag180.xml"/><Relationship Id="rId46" Type="http://schemas.openxmlformats.org/officeDocument/2006/relationships/tags" Target="../tags/tag188.xml"/><Relationship Id="rId2" Type="http://schemas.openxmlformats.org/officeDocument/2006/relationships/tags" Target="../tags/tag144.xml"/><Relationship Id="rId16" Type="http://schemas.openxmlformats.org/officeDocument/2006/relationships/tags" Target="../tags/tag158.xml"/><Relationship Id="rId20" Type="http://schemas.openxmlformats.org/officeDocument/2006/relationships/tags" Target="../tags/tag162.xml"/><Relationship Id="rId29" Type="http://schemas.openxmlformats.org/officeDocument/2006/relationships/tags" Target="../tags/tag171.xml"/><Relationship Id="rId41" Type="http://schemas.openxmlformats.org/officeDocument/2006/relationships/tags" Target="../tags/tag183.xml"/><Relationship Id="rId54" Type="http://schemas.openxmlformats.org/officeDocument/2006/relationships/image" Target="../media/image1.emf"/><Relationship Id="rId1" Type="http://schemas.openxmlformats.org/officeDocument/2006/relationships/vmlDrawing" Target="../drawings/vmlDrawing14.vml"/><Relationship Id="rId6" Type="http://schemas.openxmlformats.org/officeDocument/2006/relationships/tags" Target="../tags/tag148.xml"/><Relationship Id="rId11" Type="http://schemas.openxmlformats.org/officeDocument/2006/relationships/tags" Target="../tags/tag153.xml"/><Relationship Id="rId24" Type="http://schemas.openxmlformats.org/officeDocument/2006/relationships/tags" Target="../tags/tag166.xml"/><Relationship Id="rId32" Type="http://schemas.openxmlformats.org/officeDocument/2006/relationships/tags" Target="../tags/tag174.xml"/><Relationship Id="rId37" Type="http://schemas.openxmlformats.org/officeDocument/2006/relationships/tags" Target="../tags/tag179.xml"/><Relationship Id="rId40" Type="http://schemas.openxmlformats.org/officeDocument/2006/relationships/tags" Target="../tags/tag182.xml"/><Relationship Id="rId45" Type="http://schemas.openxmlformats.org/officeDocument/2006/relationships/tags" Target="../tags/tag187.xml"/><Relationship Id="rId53" Type="http://schemas.openxmlformats.org/officeDocument/2006/relationships/oleObject" Target="../embeddings/oleObject20.bin"/><Relationship Id="rId5" Type="http://schemas.openxmlformats.org/officeDocument/2006/relationships/tags" Target="../tags/tag147.xml"/><Relationship Id="rId15" Type="http://schemas.openxmlformats.org/officeDocument/2006/relationships/tags" Target="../tags/tag157.xml"/><Relationship Id="rId23" Type="http://schemas.openxmlformats.org/officeDocument/2006/relationships/tags" Target="../tags/tag165.xml"/><Relationship Id="rId28" Type="http://schemas.openxmlformats.org/officeDocument/2006/relationships/tags" Target="../tags/tag170.xml"/><Relationship Id="rId36" Type="http://schemas.openxmlformats.org/officeDocument/2006/relationships/tags" Target="../tags/tag178.xml"/><Relationship Id="rId49" Type="http://schemas.openxmlformats.org/officeDocument/2006/relationships/tags" Target="../tags/tag191.xml"/><Relationship Id="rId10" Type="http://schemas.openxmlformats.org/officeDocument/2006/relationships/tags" Target="../tags/tag152.xml"/><Relationship Id="rId19" Type="http://schemas.openxmlformats.org/officeDocument/2006/relationships/tags" Target="../tags/tag161.xml"/><Relationship Id="rId31" Type="http://schemas.openxmlformats.org/officeDocument/2006/relationships/tags" Target="../tags/tag173.xml"/><Relationship Id="rId44" Type="http://schemas.openxmlformats.org/officeDocument/2006/relationships/tags" Target="../tags/tag186.xml"/><Relationship Id="rId52" Type="http://schemas.openxmlformats.org/officeDocument/2006/relationships/notesSlide" Target="../notesSlides/notesSlide6.xml"/><Relationship Id="rId4" Type="http://schemas.openxmlformats.org/officeDocument/2006/relationships/tags" Target="../tags/tag146.xml"/><Relationship Id="rId9" Type="http://schemas.openxmlformats.org/officeDocument/2006/relationships/tags" Target="../tags/tag151.xml"/><Relationship Id="rId14" Type="http://schemas.openxmlformats.org/officeDocument/2006/relationships/tags" Target="../tags/tag156.xml"/><Relationship Id="rId22" Type="http://schemas.openxmlformats.org/officeDocument/2006/relationships/tags" Target="../tags/tag164.xml"/><Relationship Id="rId27" Type="http://schemas.openxmlformats.org/officeDocument/2006/relationships/tags" Target="../tags/tag169.xml"/><Relationship Id="rId30" Type="http://schemas.openxmlformats.org/officeDocument/2006/relationships/tags" Target="../tags/tag172.xml"/><Relationship Id="rId35" Type="http://schemas.openxmlformats.org/officeDocument/2006/relationships/tags" Target="../tags/tag177.xml"/><Relationship Id="rId43" Type="http://schemas.openxmlformats.org/officeDocument/2006/relationships/tags" Target="../tags/tag185.xml"/><Relationship Id="rId48" Type="http://schemas.openxmlformats.org/officeDocument/2006/relationships/tags" Target="../tags/tag190.xml"/><Relationship Id="rId56" Type="http://schemas.openxmlformats.org/officeDocument/2006/relationships/image" Target="../media/image13.emf"/><Relationship Id="rId8" Type="http://schemas.openxmlformats.org/officeDocument/2006/relationships/tags" Target="../tags/tag150.xml"/><Relationship Id="rId51" Type="http://schemas.openxmlformats.org/officeDocument/2006/relationships/slideLayout" Target="../slideLayouts/slideLayout1.xml"/><Relationship Id="rId3" Type="http://schemas.openxmlformats.org/officeDocument/2006/relationships/tags" Target="../tags/tag145.xml"/></Relationships>
</file>

<file path=ppt/slides/_rels/slide13.xml.rels><?xml version="1.0" encoding="UTF-8" standalone="yes"?>
<Relationships xmlns="http://schemas.openxmlformats.org/package/2006/relationships"><Relationship Id="rId8" Type="http://schemas.openxmlformats.org/officeDocument/2006/relationships/tags" Target="../tags/tag199.xml"/><Relationship Id="rId13" Type="http://schemas.openxmlformats.org/officeDocument/2006/relationships/tags" Target="../tags/tag204.xml"/><Relationship Id="rId18" Type="http://schemas.openxmlformats.org/officeDocument/2006/relationships/image" Target="../media/image1.emf"/><Relationship Id="rId3" Type="http://schemas.openxmlformats.org/officeDocument/2006/relationships/tags" Target="../tags/tag194.xml"/><Relationship Id="rId7" Type="http://schemas.openxmlformats.org/officeDocument/2006/relationships/tags" Target="../tags/tag198.xml"/><Relationship Id="rId12" Type="http://schemas.openxmlformats.org/officeDocument/2006/relationships/tags" Target="../tags/tag203.xml"/><Relationship Id="rId17" Type="http://schemas.openxmlformats.org/officeDocument/2006/relationships/oleObject" Target="../embeddings/oleObject22.bin"/><Relationship Id="rId2" Type="http://schemas.openxmlformats.org/officeDocument/2006/relationships/tags" Target="../tags/tag193.xml"/><Relationship Id="rId16" Type="http://schemas.openxmlformats.org/officeDocument/2006/relationships/notesSlide" Target="../notesSlides/notesSlide7.xml"/><Relationship Id="rId20" Type="http://schemas.openxmlformats.org/officeDocument/2006/relationships/image" Target="../media/image14.emf"/><Relationship Id="rId1" Type="http://schemas.openxmlformats.org/officeDocument/2006/relationships/vmlDrawing" Target="../drawings/vmlDrawing15.vml"/><Relationship Id="rId6" Type="http://schemas.openxmlformats.org/officeDocument/2006/relationships/tags" Target="../tags/tag197.xml"/><Relationship Id="rId11" Type="http://schemas.openxmlformats.org/officeDocument/2006/relationships/tags" Target="../tags/tag202.xml"/><Relationship Id="rId5" Type="http://schemas.openxmlformats.org/officeDocument/2006/relationships/tags" Target="../tags/tag196.xml"/><Relationship Id="rId15" Type="http://schemas.openxmlformats.org/officeDocument/2006/relationships/slideLayout" Target="../slideLayouts/slideLayout1.xml"/><Relationship Id="rId10" Type="http://schemas.openxmlformats.org/officeDocument/2006/relationships/tags" Target="../tags/tag201.xml"/><Relationship Id="rId19" Type="http://schemas.openxmlformats.org/officeDocument/2006/relationships/oleObject" Target="../embeddings/oleObject23.bin"/><Relationship Id="rId4" Type="http://schemas.openxmlformats.org/officeDocument/2006/relationships/tags" Target="../tags/tag195.xml"/><Relationship Id="rId9" Type="http://schemas.openxmlformats.org/officeDocument/2006/relationships/tags" Target="../tags/tag200.xml"/><Relationship Id="rId14" Type="http://schemas.openxmlformats.org/officeDocument/2006/relationships/tags" Target="../tags/tag205.xml"/></Relationships>
</file>

<file path=ppt/slides/_rels/slide14.xml.rels><?xml version="1.0" encoding="UTF-8" standalone="yes"?>
<Relationships xmlns="http://schemas.openxmlformats.org/package/2006/relationships"><Relationship Id="rId13" Type="http://schemas.openxmlformats.org/officeDocument/2006/relationships/tags" Target="../tags/tag217.xml"/><Relationship Id="rId18" Type="http://schemas.openxmlformats.org/officeDocument/2006/relationships/tags" Target="../tags/tag222.xml"/><Relationship Id="rId26" Type="http://schemas.openxmlformats.org/officeDocument/2006/relationships/tags" Target="../tags/tag230.xml"/><Relationship Id="rId39" Type="http://schemas.openxmlformats.org/officeDocument/2006/relationships/tags" Target="../tags/tag243.xml"/><Relationship Id="rId3" Type="http://schemas.openxmlformats.org/officeDocument/2006/relationships/tags" Target="../tags/tag207.xml"/><Relationship Id="rId21" Type="http://schemas.openxmlformats.org/officeDocument/2006/relationships/tags" Target="../tags/tag225.xml"/><Relationship Id="rId34" Type="http://schemas.openxmlformats.org/officeDocument/2006/relationships/tags" Target="../tags/tag238.xml"/><Relationship Id="rId42" Type="http://schemas.openxmlformats.org/officeDocument/2006/relationships/tags" Target="../tags/tag246.xml"/><Relationship Id="rId47" Type="http://schemas.openxmlformats.org/officeDocument/2006/relationships/image" Target="../media/image1.emf"/><Relationship Id="rId7" Type="http://schemas.openxmlformats.org/officeDocument/2006/relationships/tags" Target="../tags/tag211.xml"/><Relationship Id="rId12" Type="http://schemas.openxmlformats.org/officeDocument/2006/relationships/tags" Target="../tags/tag216.xml"/><Relationship Id="rId17" Type="http://schemas.openxmlformats.org/officeDocument/2006/relationships/tags" Target="../tags/tag221.xml"/><Relationship Id="rId25" Type="http://schemas.openxmlformats.org/officeDocument/2006/relationships/tags" Target="../tags/tag229.xml"/><Relationship Id="rId33" Type="http://schemas.openxmlformats.org/officeDocument/2006/relationships/tags" Target="../tags/tag237.xml"/><Relationship Id="rId38" Type="http://schemas.openxmlformats.org/officeDocument/2006/relationships/tags" Target="../tags/tag242.xml"/><Relationship Id="rId46" Type="http://schemas.openxmlformats.org/officeDocument/2006/relationships/oleObject" Target="../embeddings/oleObject24.bin"/><Relationship Id="rId2" Type="http://schemas.openxmlformats.org/officeDocument/2006/relationships/tags" Target="../tags/tag206.xml"/><Relationship Id="rId16" Type="http://schemas.openxmlformats.org/officeDocument/2006/relationships/tags" Target="../tags/tag220.xml"/><Relationship Id="rId20" Type="http://schemas.openxmlformats.org/officeDocument/2006/relationships/tags" Target="../tags/tag224.xml"/><Relationship Id="rId29" Type="http://schemas.openxmlformats.org/officeDocument/2006/relationships/tags" Target="../tags/tag233.xml"/><Relationship Id="rId41" Type="http://schemas.openxmlformats.org/officeDocument/2006/relationships/tags" Target="../tags/tag245.xml"/><Relationship Id="rId1" Type="http://schemas.openxmlformats.org/officeDocument/2006/relationships/vmlDrawing" Target="../drawings/vmlDrawing16.vml"/><Relationship Id="rId6" Type="http://schemas.openxmlformats.org/officeDocument/2006/relationships/tags" Target="../tags/tag210.xml"/><Relationship Id="rId11" Type="http://schemas.openxmlformats.org/officeDocument/2006/relationships/tags" Target="../tags/tag215.xml"/><Relationship Id="rId24" Type="http://schemas.openxmlformats.org/officeDocument/2006/relationships/tags" Target="../tags/tag228.xml"/><Relationship Id="rId32" Type="http://schemas.openxmlformats.org/officeDocument/2006/relationships/tags" Target="../tags/tag236.xml"/><Relationship Id="rId37" Type="http://schemas.openxmlformats.org/officeDocument/2006/relationships/tags" Target="../tags/tag241.xml"/><Relationship Id="rId40" Type="http://schemas.openxmlformats.org/officeDocument/2006/relationships/tags" Target="../tags/tag244.xml"/><Relationship Id="rId45" Type="http://schemas.openxmlformats.org/officeDocument/2006/relationships/notesSlide" Target="../notesSlides/notesSlide8.xml"/><Relationship Id="rId5" Type="http://schemas.openxmlformats.org/officeDocument/2006/relationships/tags" Target="../tags/tag209.xml"/><Relationship Id="rId15" Type="http://schemas.openxmlformats.org/officeDocument/2006/relationships/tags" Target="../tags/tag219.xml"/><Relationship Id="rId23" Type="http://schemas.openxmlformats.org/officeDocument/2006/relationships/tags" Target="../tags/tag227.xml"/><Relationship Id="rId28" Type="http://schemas.openxmlformats.org/officeDocument/2006/relationships/tags" Target="../tags/tag232.xml"/><Relationship Id="rId36" Type="http://schemas.openxmlformats.org/officeDocument/2006/relationships/tags" Target="../tags/tag240.xml"/><Relationship Id="rId49" Type="http://schemas.openxmlformats.org/officeDocument/2006/relationships/image" Target="../media/image15.emf"/><Relationship Id="rId10" Type="http://schemas.openxmlformats.org/officeDocument/2006/relationships/tags" Target="../tags/tag214.xml"/><Relationship Id="rId19" Type="http://schemas.openxmlformats.org/officeDocument/2006/relationships/tags" Target="../tags/tag223.xml"/><Relationship Id="rId31" Type="http://schemas.openxmlformats.org/officeDocument/2006/relationships/tags" Target="../tags/tag235.xml"/><Relationship Id="rId44" Type="http://schemas.openxmlformats.org/officeDocument/2006/relationships/slideLayout" Target="../slideLayouts/slideLayout1.xml"/><Relationship Id="rId4" Type="http://schemas.openxmlformats.org/officeDocument/2006/relationships/tags" Target="../tags/tag208.xml"/><Relationship Id="rId9" Type="http://schemas.openxmlformats.org/officeDocument/2006/relationships/tags" Target="../tags/tag213.xml"/><Relationship Id="rId14" Type="http://schemas.openxmlformats.org/officeDocument/2006/relationships/tags" Target="../tags/tag218.xml"/><Relationship Id="rId22" Type="http://schemas.openxmlformats.org/officeDocument/2006/relationships/tags" Target="../tags/tag226.xml"/><Relationship Id="rId27" Type="http://schemas.openxmlformats.org/officeDocument/2006/relationships/tags" Target="../tags/tag231.xml"/><Relationship Id="rId30" Type="http://schemas.openxmlformats.org/officeDocument/2006/relationships/tags" Target="../tags/tag234.xml"/><Relationship Id="rId35" Type="http://schemas.openxmlformats.org/officeDocument/2006/relationships/tags" Target="../tags/tag239.xml"/><Relationship Id="rId43" Type="http://schemas.openxmlformats.org/officeDocument/2006/relationships/tags" Target="../tags/tag247.xml"/><Relationship Id="rId48" Type="http://schemas.openxmlformats.org/officeDocument/2006/relationships/oleObject" Target="../embeddings/oleObject25.bin"/><Relationship Id="rId8" Type="http://schemas.openxmlformats.org/officeDocument/2006/relationships/tags" Target="../tags/tag212.xml"/></Relationships>
</file>

<file path=ppt/slides/_rels/slide15.xml.rels><?xml version="1.0" encoding="UTF-8" standalone="yes"?>
<Relationships xmlns="http://schemas.openxmlformats.org/package/2006/relationships"><Relationship Id="rId8" Type="http://schemas.openxmlformats.org/officeDocument/2006/relationships/tags" Target="../tags/tag254.xml"/><Relationship Id="rId13" Type="http://schemas.openxmlformats.org/officeDocument/2006/relationships/slideLayout" Target="../slideLayouts/slideLayout1.xml"/><Relationship Id="rId18" Type="http://schemas.openxmlformats.org/officeDocument/2006/relationships/image" Target="../media/image16.emf"/><Relationship Id="rId3" Type="http://schemas.openxmlformats.org/officeDocument/2006/relationships/tags" Target="../tags/tag249.xml"/><Relationship Id="rId7" Type="http://schemas.openxmlformats.org/officeDocument/2006/relationships/tags" Target="../tags/tag253.xml"/><Relationship Id="rId12" Type="http://schemas.openxmlformats.org/officeDocument/2006/relationships/tags" Target="../tags/tag258.xml"/><Relationship Id="rId17" Type="http://schemas.openxmlformats.org/officeDocument/2006/relationships/oleObject" Target="../embeddings/oleObject27.bin"/><Relationship Id="rId2" Type="http://schemas.openxmlformats.org/officeDocument/2006/relationships/tags" Target="../tags/tag248.xml"/><Relationship Id="rId16" Type="http://schemas.openxmlformats.org/officeDocument/2006/relationships/image" Target="../media/image1.emf"/><Relationship Id="rId1" Type="http://schemas.openxmlformats.org/officeDocument/2006/relationships/vmlDrawing" Target="../drawings/vmlDrawing17.vml"/><Relationship Id="rId6" Type="http://schemas.openxmlformats.org/officeDocument/2006/relationships/tags" Target="../tags/tag252.xml"/><Relationship Id="rId11" Type="http://schemas.openxmlformats.org/officeDocument/2006/relationships/tags" Target="../tags/tag257.xml"/><Relationship Id="rId5" Type="http://schemas.openxmlformats.org/officeDocument/2006/relationships/tags" Target="../tags/tag251.xml"/><Relationship Id="rId15" Type="http://schemas.openxmlformats.org/officeDocument/2006/relationships/oleObject" Target="../embeddings/oleObject26.bin"/><Relationship Id="rId10" Type="http://schemas.openxmlformats.org/officeDocument/2006/relationships/tags" Target="../tags/tag256.xml"/><Relationship Id="rId4" Type="http://schemas.openxmlformats.org/officeDocument/2006/relationships/tags" Target="../tags/tag250.xml"/><Relationship Id="rId9" Type="http://schemas.openxmlformats.org/officeDocument/2006/relationships/tags" Target="../tags/tag255.xml"/><Relationship Id="rId14"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jpeg"/><Relationship Id="rId2" Type="http://schemas.openxmlformats.org/officeDocument/2006/relationships/tags" Target="../tags/tag259.xml"/><Relationship Id="rId1" Type="http://schemas.openxmlformats.org/officeDocument/2006/relationships/vmlDrawing" Target="../drawings/vmlDrawing18.vml"/><Relationship Id="rId6" Type="http://schemas.openxmlformats.org/officeDocument/2006/relationships/image" Target="../media/image1.emf"/><Relationship Id="rId5" Type="http://schemas.openxmlformats.org/officeDocument/2006/relationships/oleObject" Target="../embeddings/oleObject28.bin"/><Relationship Id="rId4"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261.xml"/><Relationship Id="rId7" Type="http://schemas.openxmlformats.org/officeDocument/2006/relationships/oleObject" Target="../embeddings/oleObject29.bin"/><Relationship Id="rId2" Type="http://schemas.openxmlformats.org/officeDocument/2006/relationships/tags" Target="../tags/tag260.xml"/><Relationship Id="rId1" Type="http://schemas.openxmlformats.org/officeDocument/2006/relationships/vmlDrawing" Target="../drawings/vmlDrawing19.vml"/><Relationship Id="rId6" Type="http://schemas.openxmlformats.org/officeDocument/2006/relationships/notesSlide" Target="../notesSlides/notesSlide11.xml"/><Relationship Id="rId5" Type="http://schemas.openxmlformats.org/officeDocument/2006/relationships/slideLayout" Target="../slideLayouts/slideLayout1.xml"/><Relationship Id="rId4" Type="http://schemas.openxmlformats.org/officeDocument/2006/relationships/tags" Target="../tags/tag26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jpeg"/><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tags" Target="../tags/tag13.xml"/><Relationship Id="rId13" Type="http://schemas.openxmlformats.org/officeDocument/2006/relationships/tags" Target="../tags/tag18.xml"/><Relationship Id="rId18" Type="http://schemas.openxmlformats.org/officeDocument/2006/relationships/tags" Target="../tags/tag23.xml"/><Relationship Id="rId26" Type="http://schemas.openxmlformats.org/officeDocument/2006/relationships/oleObject" Target="../embeddings/oleObject7.bin"/><Relationship Id="rId3" Type="http://schemas.openxmlformats.org/officeDocument/2006/relationships/tags" Target="../tags/tag8.xml"/><Relationship Id="rId21" Type="http://schemas.openxmlformats.org/officeDocument/2006/relationships/tags" Target="../tags/tag26.xml"/><Relationship Id="rId7" Type="http://schemas.openxmlformats.org/officeDocument/2006/relationships/tags" Target="../tags/tag12.xml"/><Relationship Id="rId12" Type="http://schemas.openxmlformats.org/officeDocument/2006/relationships/tags" Target="../tags/tag17.xml"/><Relationship Id="rId17" Type="http://schemas.openxmlformats.org/officeDocument/2006/relationships/tags" Target="../tags/tag22.xml"/><Relationship Id="rId25" Type="http://schemas.openxmlformats.org/officeDocument/2006/relationships/image" Target="../media/image1.emf"/><Relationship Id="rId2" Type="http://schemas.openxmlformats.org/officeDocument/2006/relationships/tags" Target="../tags/tag7.xml"/><Relationship Id="rId16" Type="http://schemas.openxmlformats.org/officeDocument/2006/relationships/tags" Target="../tags/tag21.xml"/><Relationship Id="rId20" Type="http://schemas.openxmlformats.org/officeDocument/2006/relationships/tags" Target="../tags/tag25.xml"/><Relationship Id="rId29" Type="http://schemas.openxmlformats.org/officeDocument/2006/relationships/image" Target="../media/image7.png"/><Relationship Id="rId1" Type="http://schemas.openxmlformats.org/officeDocument/2006/relationships/vmlDrawing" Target="../drawings/vmlDrawing6.vml"/><Relationship Id="rId6" Type="http://schemas.openxmlformats.org/officeDocument/2006/relationships/tags" Target="../tags/tag11.xml"/><Relationship Id="rId11" Type="http://schemas.openxmlformats.org/officeDocument/2006/relationships/tags" Target="../tags/tag16.xml"/><Relationship Id="rId24" Type="http://schemas.openxmlformats.org/officeDocument/2006/relationships/oleObject" Target="../embeddings/oleObject6.bin"/><Relationship Id="rId5" Type="http://schemas.openxmlformats.org/officeDocument/2006/relationships/tags" Target="../tags/tag10.xml"/><Relationship Id="rId15" Type="http://schemas.openxmlformats.org/officeDocument/2006/relationships/tags" Target="../tags/tag20.xml"/><Relationship Id="rId23" Type="http://schemas.openxmlformats.org/officeDocument/2006/relationships/slideLayout" Target="../slideLayouts/slideLayout1.xml"/><Relationship Id="rId28" Type="http://schemas.openxmlformats.org/officeDocument/2006/relationships/image" Target="../media/image6.png"/><Relationship Id="rId10" Type="http://schemas.openxmlformats.org/officeDocument/2006/relationships/tags" Target="../tags/tag15.xml"/><Relationship Id="rId19" Type="http://schemas.openxmlformats.org/officeDocument/2006/relationships/tags" Target="../tags/tag24.xml"/><Relationship Id="rId4" Type="http://schemas.openxmlformats.org/officeDocument/2006/relationships/tags" Target="../tags/tag9.xml"/><Relationship Id="rId9" Type="http://schemas.openxmlformats.org/officeDocument/2006/relationships/tags" Target="../tags/tag14.xml"/><Relationship Id="rId14" Type="http://schemas.openxmlformats.org/officeDocument/2006/relationships/tags" Target="../tags/tag19.xml"/><Relationship Id="rId22" Type="http://schemas.openxmlformats.org/officeDocument/2006/relationships/tags" Target="../tags/tag27.xml"/><Relationship Id="rId27" Type="http://schemas.openxmlformats.org/officeDocument/2006/relationships/image" Target="../media/image5.emf"/></Relationships>
</file>

<file path=ppt/slides/_rels/slide5.xml.rels><?xml version="1.0" encoding="UTF-8" standalone="yes"?>
<Relationships xmlns="http://schemas.openxmlformats.org/package/2006/relationships"><Relationship Id="rId8" Type="http://schemas.openxmlformats.org/officeDocument/2006/relationships/tags" Target="../tags/tag34.xml"/><Relationship Id="rId13" Type="http://schemas.openxmlformats.org/officeDocument/2006/relationships/tags" Target="../tags/tag39.xml"/><Relationship Id="rId18" Type="http://schemas.openxmlformats.org/officeDocument/2006/relationships/tags" Target="../tags/tag44.xml"/><Relationship Id="rId26" Type="http://schemas.openxmlformats.org/officeDocument/2006/relationships/image" Target="../media/image1.emf"/><Relationship Id="rId3" Type="http://schemas.openxmlformats.org/officeDocument/2006/relationships/tags" Target="../tags/tag29.xml"/><Relationship Id="rId21" Type="http://schemas.openxmlformats.org/officeDocument/2006/relationships/tags" Target="../tags/tag47.xml"/><Relationship Id="rId7" Type="http://schemas.openxmlformats.org/officeDocument/2006/relationships/tags" Target="../tags/tag33.xml"/><Relationship Id="rId12" Type="http://schemas.openxmlformats.org/officeDocument/2006/relationships/tags" Target="../tags/tag38.xml"/><Relationship Id="rId17" Type="http://schemas.openxmlformats.org/officeDocument/2006/relationships/tags" Target="../tags/tag43.xml"/><Relationship Id="rId25" Type="http://schemas.openxmlformats.org/officeDocument/2006/relationships/oleObject" Target="../embeddings/oleObject8.bin"/><Relationship Id="rId2" Type="http://schemas.openxmlformats.org/officeDocument/2006/relationships/tags" Target="../tags/tag28.xml"/><Relationship Id="rId16" Type="http://schemas.openxmlformats.org/officeDocument/2006/relationships/tags" Target="../tags/tag42.xml"/><Relationship Id="rId20" Type="http://schemas.openxmlformats.org/officeDocument/2006/relationships/tags" Target="../tags/tag46.xml"/><Relationship Id="rId29" Type="http://schemas.openxmlformats.org/officeDocument/2006/relationships/image" Target="../media/image6.png"/><Relationship Id="rId1" Type="http://schemas.openxmlformats.org/officeDocument/2006/relationships/vmlDrawing" Target="../drawings/vmlDrawing7.vml"/><Relationship Id="rId6" Type="http://schemas.openxmlformats.org/officeDocument/2006/relationships/tags" Target="../tags/tag32.xml"/><Relationship Id="rId11" Type="http://schemas.openxmlformats.org/officeDocument/2006/relationships/tags" Target="../tags/tag37.xml"/><Relationship Id="rId24" Type="http://schemas.openxmlformats.org/officeDocument/2006/relationships/slideLayout" Target="../slideLayouts/slideLayout1.xml"/><Relationship Id="rId5" Type="http://schemas.openxmlformats.org/officeDocument/2006/relationships/tags" Target="../tags/tag31.xml"/><Relationship Id="rId15" Type="http://schemas.openxmlformats.org/officeDocument/2006/relationships/tags" Target="../tags/tag41.xml"/><Relationship Id="rId23" Type="http://schemas.openxmlformats.org/officeDocument/2006/relationships/tags" Target="../tags/tag49.xml"/><Relationship Id="rId28" Type="http://schemas.openxmlformats.org/officeDocument/2006/relationships/image" Target="../media/image8.emf"/><Relationship Id="rId10" Type="http://schemas.openxmlformats.org/officeDocument/2006/relationships/tags" Target="../tags/tag36.xml"/><Relationship Id="rId19" Type="http://schemas.openxmlformats.org/officeDocument/2006/relationships/tags" Target="../tags/tag45.xml"/><Relationship Id="rId4" Type="http://schemas.openxmlformats.org/officeDocument/2006/relationships/tags" Target="../tags/tag30.xml"/><Relationship Id="rId9" Type="http://schemas.openxmlformats.org/officeDocument/2006/relationships/tags" Target="../tags/tag35.xml"/><Relationship Id="rId14" Type="http://schemas.openxmlformats.org/officeDocument/2006/relationships/tags" Target="../tags/tag40.xml"/><Relationship Id="rId22" Type="http://schemas.openxmlformats.org/officeDocument/2006/relationships/tags" Target="../tags/tag48.xml"/><Relationship Id="rId27"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8" Type="http://schemas.openxmlformats.org/officeDocument/2006/relationships/tags" Target="../tags/tag56.xml"/><Relationship Id="rId13" Type="http://schemas.openxmlformats.org/officeDocument/2006/relationships/tags" Target="../tags/tag61.xml"/><Relationship Id="rId18" Type="http://schemas.openxmlformats.org/officeDocument/2006/relationships/tags" Target="../tags/tag66.xml"/><Relationship Id="rId26" Type="http://schemas.openxmlformats.org/officeDocument/2006/relationships/oleObject" Target="../embeddings/oleObject11.bin"/><Relationship Id="rId3" Type="http://schemas.openxmlformats.org/officeDocument/2006/relationships/tags" Target="../tags/tag51.xml"/><Relationship Id="rId21" Type="http://schemas.openxmlformats.org/officeDocument/2006/relationships/tags" Target="../tags/tag69.xml"/><Relationship Id="rId7" Type="http://schemas.openxmlformats.org/officeDocument/2006/relationships/tags" Target="../tags/tag55.xml"/><Relationship Id="rId12" Type="http://schemas.openxmlformats.org/officeDocument/2006/relationships/tags" Target="../tags/tag60.xml"/><Relationship Id="rId17" Type="http://schemas.openxmlformats.org/officeDocument/2006/relationships/tags" Target="../tags/tag65.xml"/><Relationship Id="rId25" Type="http://schemas.openxmlformats.org/officeDocument/2006/relationships/image" Target="../media/image1.emf"/><Relationship Id="rId2" Type="http://schemas.openxmlformats.org/officeDocument/2006/relationships/tags" Target="../tags/tag50.xml"/><Relationship Id="rId16" Type="http://schemas.openxmlformats.org/officeDocument/2006/relationships/tags" Target="../tags/tag64.xml"/><Relationship Id="rId20" Type="http://schemas.openxmlformats.org/officeDocument/2006/relationships/tags" Target="../tags/tag68.xml"/><Relationship Id="rId29" Type="http://schemas.openxmlformats.org/officeDocument/2006/relationships/image" Target="../media/image7.png"/><Relationship Id="rId1" Type="http://schemas.openxmlformats.org/officeDocument/2006/relationships/vmlDrawing" Target="../drawings/vmlDrawing8.vml"/><Relationship Id="rId6" Type="http://schemas.openxmlformats.org/officeDocument/2006/relationships/tags" Target="../tags/tag54.xml"/><Relationship Id="rId11" Type="http://schemas.openxmlformats.org/officeDocument/2006/relationships/tags" Target="../tags/tag59.xml"/><Relationship Id="rId24" Type="http://schemas.openxmlformats.org/officeDocument/2006/relationships/oleObject" Target="../embeddings/oleObject10.bin"/><Relationship Id="rId5" Type="http://schemas.openxmlformats.org/officeDocument/2006/relationships/tags" Target="../tags/tag53.xml"/><Relationship Id="rId15" Type="http://schemas.openxmlformats.org/officeDocument/2006/relationships/tags" Target="../tags/tag63.xml"/><Relationship Id="rId23" Type="http://schemas.openxmlformats.org/officeDocument/2006/relationships/slideLayout" Target="../slideLayouts/slideLayout1.xml"/><Relationship Id="rId28" Type="http://schemas.openxmlformats.org/officeDocument/2006/relationships/image" Target="../media/image6.png"/><Relationship Id="rId10" Type="http://schemas.openxmlformats.org/officeDocument/2006/relationships/tags" Target="../tags/tag58.xml"/><Relationship Id="rId19" Type="http://schemas.openxmlformats.org/officeDocument/2006/relationships/tags" Target="../tags/tag67.xml"/><Relationship Id="rId4" Type="http://schemas.openxmlformats.org/officeDocument/2006/relationships/tags" Target="../tags/tag52.xml"/><Relationship Id="rId9" Type="http://schemas.openxmlformats.org/officeDocument/2006/relationships/tags" Target="../tags/tag57.xml"/><Relationship Id="rId14" Type="http://schemas.openxmlformats.org/officeDocument/2006/relationships/tags" Target="../tags/tag62.xml"/><Relationship Id="rId22" Type="http://schemas.openxmlformats.org/officeDocument/2006/relationships/tags" Target="../tags/tag70.xml"/><Relationship Id="rId27" Type="http://schemas.openxmlformats.org/officeDocument/2006/relationships/image" Target="../media/image9.emf"/></Relationships>
</file>

<file path=ppt/slides/_rels/slide7.xml.rels><?xml version="1.0" encoding="UTF-8" standalone="yes"?>
<Relationships xmlns="http://schemas.openxmlformats.org/package/2006/relationships"><Relationship Id="rId8" Type="http://schemas.openxmlformats.org/officeDocument/2006/relationships/tags" Target="../tags/tag77.xml"/><Relationship Id="rId13" Type="http://schemas.openxmlformats.org/officeDocument/2006/relationships/tags" Target="../tags/tag82.xml"/><Relationship Id="rId18" Type="http://schemas.openxmlformats.org/officeDocument/2006/relationships/tags" Target="../tags/tag87.xml"/><Relationship Id="rId26" Type="http://schemas.openxmlformats.org/officeDocument/2006/relationships/oleObject" Target="../embeddings/oleObject13.bin"/><Relationship Id="rId3" Type="http://schemas.openxmlformats.org/officeDocument/2006/relationships/tags" Target="../tags/tag72.xml"/><Relationship Id="rId21" Type="http://schemas.openxmlformats.org/officeDocument/2006/relationships/tags" Target="../tags/tag90.xml"/><Relationship Id="rId7" Type="http://schemas.openxmlformats.org/officeDocument/2006/relationships/tags" Target="../tags/tag76.xml"/><Relationship Id="rId12" Type="http://schemas.openxmlformats.org/officeDocument/2006/relationships/tags" Target="../tags/tag81.xml"/><Relationship Id="rId17" Type="http://schemas.openxmlformats.org/officeDocument/2006/relationships/tags" Target="../tags/tag86.xml"/><Relationship Id="rId25" Type="http://schemas.openxmlformats.org/officeDocument/2006/relationships/image" Target="../media/image1.emf"/><Relationship Id="rId2" Type="http://schemas.openxmlformats.org/officeDocument/2006/relationships/tags" Target="../tags/tag71.xml"/><Relationship Id="rId16" Type="http://schemas.openxmlformats.org/officeDocument/2006/relationships/tags" Target="../tags/tag85.xml"/><Relationship Id="rId20" Type="http://schemas.openxmlformats.org/officeDocument/2006/relationships/tags" Target="../tags/tag89.xml"/><Relationship Id="rId1" Type="http://schemas.openxmlformats.org/officeDocument/2006/relationships/vmlDrawing" Target="../drawings/vmlDrawing9.vml"/><Relationship Id="rId6" Type="http://schemas.openxmlformats.org/officeDocument/2006/relationships/tags" Target="../tags/tag75.xml"/><Relationship Id="rId11" Type="http://schemas.openxmlformats.org/officeDocument/2006/relationships/tags" Target="../tags/tag80.xml"/><Relationship Id="rId24" Type="http://schemas.openxmlformats.org/officeDocument/2006/relationships/oleObject" Target="../embeddings/oleObject12.bin"/><Relationship Id="rId5" Type="http://schemas.openxmlformats.org/officeDocument/2006/relationships/tags" Target="../tags/tag74.xml"/><Relationship Id="rId15" Type="http://schemas.openxmlformats.org/officeDocument/2006/relationships/tags" Target="../tags/tag84.xml"/><Relationship Id="rId23" Type="http://schemas.openxmlformats.org/officeDocument/2006/relationships/slideLayout" Target="../slideLayouts/slideLayout1.xml"/><Relationship Id="rId28" Type="http://schemas.openxmlformats.org/officeDocument/2006/relationships/image" Target="../media/image6.png"/><Relationship Id="rId10" Type="http://schemas.openxmlformats.org/officeDocument/2006/relationships/tags" Target="../tags/tag79.xml"/><Relationship Id="rId19" Type="http://schemas.openxmlformats.org/officeDocument/2006/relationships/tags" Target="../tags/tag88.xml"/><Relationship Id="rId4" Type="http://schemas.openxmlformats.org/officeDocument/2006/relationships/tags" Target="../tags/tag73.xml"/><Relationship Id="rId9" Type="http://schemas.openxmlformats.org/officeDocument/2006/relationships/tags" Target="../tags/tag78.xml"/><Relationship Id="rId14" Type="http://schemas.openxmlformats.org/officeDocument/2006/relationships/tags" Target="../tags/tag83.xml"/><Relationship Id="rId22" Type="http://schemas.openxmlformats.org/officeDocument/2006/relationships/tags" Target="../tags/tag91.xml"/><Relationship Id="rId27" Type="http://schemas.openxmlformats.org/officeDocument/2006/relationships/image" Target="../media/image10.emf"/></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jpeg"/><Relationship Id="rId2" Type="http://schemas.openxmlformats.org/officeDocument/2006/relationships/tags" Target="../tags/tag92.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14.bin"/><Relationship Id="rId4"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8" Type="http://schemas.openxmlformats.org/officeDocument/2006/relationships/tags" Target="../tags/tag99.xml"/><Relationship Id="rId13" Type="http://schemas.openxmlformats.org/officeDocument/2006/relationships/tags" Target="../tags/tag104.xml"/><Relationship Id="rId18" Type="http://schemas.openxmlformats.org/officeDocument/2006/relationships/tags" Target="../tags/tag109.xml"/><Relationship Id="rId26" Type="http://schemas.openxmlformats.org/officeDocument/2006/relationships/tags" Target="../tags/tag117.xml"/><Relationship Id="rId3" Type="http://schemas.openxmlformats.org/officeDocument/2006/relationships/tags" Target="../tags/tag94.xml"/><Relationship Id="rId21" Type="http://schemas.openxmlformats.org/officeDocument/2006/relationships/tags" Target="../tags/tag112.xml"/><Relationship Id="rId7" Type="http://schemas.openxmlformats.org/officeDocument/2006/relationships/tags" Target="../tags/tag98.xml"/><Relationship Id="rId12" Type="http://schemas.openxmlformats.org/officeDocument/2006/relationships/tags" Target="../tags/tag103.xml"/><Relationship Id="rId17" Type="http://schemas.openxmlformats.org/officeDocument/2006/relationships/tags" Target="../tags/tag108.xml"/><Relationship Id="rId25" Type="http://schemas.openxmlformats.org/officeDocument/2006/relationships/tags" Target="../tags/tag116.xml"/><Relationship Id="rId33" Type="http://schemas.openxmlformats.org/officeDocument/2006/relationships/image" Target="../media/image7.png"/><Relationship Id="rId2" Type="http://schemas.openxmlformats.org/officeDocument/2006/relationships/tags" Target="../tags/tag93.xml"/><Relationship Id="rId16" Type="http://schemas.openxmlformats.org/officeDocument/2006/relationships/tags" Target="../tags/tag107.xml"/><Relationship Id="rId20" Type="http://schemas.openxmlformats.org/officeDocument/2006/relationships/tags" Target="../tags/tag111.xml"/><Relationship Id="rId29" Type="http://schemas.openxmlformats.org/officeDocument/2006/relationships/image" Target="../media/image1.emf"/><Relationship Id="rId1" Type="http://schemas.openxmlformats.org/officeDocument/2006/relationships/vmlDrawing" Target="../drawings/vmlDrawing11.vml"/><Relationship Id="rId6" Type="http://schemas.openxmlformats.org/officeDocument/2006/relationships/tags" Target="../tags/tag97.xml"/><Relationship Id="rId11" Type="http://schemas.openxmlformats.org/officeDocument/2006/relationships/tags" Target="../tags/tag102.xml"/><Relationship Id="rId24" Type="http://schemas.openxmlformats.org/officeDocument/2006/relationships/tags" Target="../tags/tag115.xml"/><Relationship Id="rId32" Type="http://schemas.openxmlformats.org/officeDocument/2006/relationships/image" Target="../media/image6.png"/><Relationship Id="rId5" Type="http://schemas.openxmlformats.org/officeDocument/2006/relationships/tags" Target="../tags/tag96.xml"/><Relationship Id="rId15" Type="http://schemas.openxmlformats.org/officeDocument/2006/relationships/tags" Target="../tags/tag106.xml"/><Relationship Id="rId23" Type="http://schemas.openxmlformats.org/officeDocument/2006/relationships/tags" Target="../tags/tag114.xml"/><Relationship Id="rId28" Type="http://schemas.openxmlformats.org/officeDocument/2006/relationships/oleObject" Target="../embeddings/oleObject15.bin"/><Relationship Id="rId10" Type="http://schemas.openxmlformats.org/officeDocument/2006/relationships/tags" Target="../tags/tag101.xml"/><Relationship Id="rId19" Type="http://schemas.openxmlformats.org/officeDocument/2006/relationships/tags" Target="../tags/tag110.xml"/><Relationship Id="rId31" Type="http://schemas.openxmlformats.org/officeDocument/2006/relationships/image" Target="../media/image11.emf"/><Relationship Id="rId4" Type="http://schemas.openxmlformats.org/officeDocument/2006/relationships/tags" Target="../tags/tag95.xml"/><Relationship Id="rId9" Type="http://schemas.openxmlformats.org/officeDocument/2006/relationships/tags" Target="../tags/tag100.xml"/><Relationship Id="rId14" Type="http://schemas.openxmlformats.org/officeDocument/2006/relationships/tags" Target="../tags/tag105.xml"/><Relationship Id="rId22" Type="http://schemas.openxmlformats.org/officeDocument/2006/relationships/tags" Target="../tags/tag113.xml"/><Relationship Id="rId27" Type="http://schemas.openxmlformats.org/officeDocument/2006/relationships/slideLayout" Target="../slideLayouts/slideLayout1.xml"/><Relationship Id="rId30" Type="http://schemas.openxmlformats.org/officeDocument/2006/relationships/oleObject" Target="../embeddings/oleObject1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343406239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259" name="think-cell Slide" r:id="rId5" imgW="592" imgH="591" progId="TCLayout.ActiveDocument.1">
                  <p:embed/>
                </p:oleObj>
              </mc:Choice>
              <mc:Fallback>
                <p:oleObj name="think-cell Slide" r:id="rId5" imgW="592" imgH="591" progId="TCLayout.ActiveDocument.1">
                  <p:embed/>
                  <p:pic>
                    <p:nvPicPr>
                      <p:cNvPr id="2" name="Object 1"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30" name="TextBox 29"/>
          <p:cNvSpPr txBox="1"/>
          <p:nvPr/>
        </p:nvSpPr>
        <p:spPr>
          <a:xfrm>
            <a:off x="384035" y="177897"/>
            <a:ext cx="1189783" cy="239162"/>
          </a:xfrm>
          <a:prstGeom prst="rect">
            <a:avLst/>
          </a:prstGeom>
          <a:noFill/>
        </p:spPr>
        <p:txBody>
          <a:bodyPr wrap="square" lIns="0" tIns="0" rIns="0" bIns="0" rtlCol="0" anchor="ctr">
            <a:noAutofit/>
          </a:bodyPr>
          <a:lstStyle/>
          <a:p>
            <a:pPr indent="-137160" defTabSz="292093" hangingPunct="0">
              <a:spcAft>
                <a:spcPts val="450"/>
              </a:spcAft>
            </a:pPr>
            <a:r>
              <a:rPr lang="en-US" sz="900" b="1" kern="0" dirty="0" err="1">
                <a:solidFill>
                  <a:srgbClr val="004789"/>
                </a:solidFill>
                <a:latin typeface="Arial" panose="020B0604020202020204" pitchFamily="34" charset="0"/>
                <a:cs typeface="Arial" panose="020B0604020202020204" pitchFamily="34" charset="0"/>
                <a:sym typeface="Helvetica Light"/>
              </a:rPr>
              <a:t>Introductie</a:t>
            </a:r>
            <a:endParaRPr lang="en-US" sz="900" b="1" kern="0" dirty="0">
              <a:solidFill>
                <a:srgbClr val="004789"/>
              </a:solidFill>
              <a:latin typeface="Arial" panose="020B0604020202020204" pitchFamily="34" charset="0"/>
              <a:cs typeface="Arial" panose="020B0604020202020204" pitchFamily="34" charset="0"/>
              <a:sym typeface="Helvetica Light"/>
            </a:endParaRPr>
          </a:p>
        </p:txBody>
      </p:sp>
      <p:sp>
        <p:nvSpPr>
          <p:cNvPr id="3" name="Shape 42"/>
          <p:cNvSpPr/>
          <p:nvPr/>
        </p:nvSpPr>
        <p:spPr>
          <a:xfrm>
            <a:off x="771871" y="3322901"/>
            <a:ext cx="9294207" cy="636710"/>
          </a:xfrm>
          <a:prstGeom prst="rect">
            <a:avLst/>
          </a:prstGeom>
          <a:ln w="12700">
            <a:miter lim="400000"/>
          </a:ln>
          <a:extLst>
            <a:ext uri="{C572A759-6A51-4108-AA02-DFA0A04FC94B}">
              <ma14:wrappingTextBoxFlag xmlns:ma14="http://schemas.microsoft.com/office/mac/drawingml/2011/main" xmlns="" val="1"/>
            </a:ext>
          </a:extLst>
        </p:spPr>
        <p:txBody>
          <a:bodyPr wrap="square" lIns="71436" tIns="71436" rIns="71436" bIns="71436">
            <a:spAutoFit/>
          </a:bodyPr>
          <a:lstStyle>
            <a:lvl1pPr>
              <a:defRPr sz="8500" b="1">
                <a:solidFill>
                  <a:srgbClr val="0396D6"/>
                </a:solidFill>
                <a:latin typeface="Arial"/>
                <a:ea typeface="Arial"/>
                <a:cs typeface="Arial"/>
                <a:sym typeface="Arial"/>
              </a:defRPr>
            </a:lvl1pPr>
          </a:lstStyle>
          <a:p>
            <a:endParaRPr lang="en-US" sz="3200" dirty="0"/>
          </a:p>
        </p:txBody>
      </p:sp>
      <p:sp>
        <p:nvSpPr>
          <p:cNvPr id="6" name="Rectangle 5"/>
          <p:cNvSpPr/>
          <p:nvPr/>
        </p:nvSpPr>
        <p:spPr>
          <a:xfrm>
            <a:off x="1847850" y="2372844"/>
            <a:ext cx="4467225" cy="359711"/>
          </a:xfrm>
          <a:prstGeom prst="rect">
            <a:avLst/>
          </a:prstGeom>
          <a:noFill/>
          <a:ln w="25400" cap="flat">
            <a:noFill/>
            <a:prstDash val="solid"/>
            <a:round/>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6" tIns="71436" rIns="71436" bIns="71436" numCol="1" spcCol="38100" rtlCol="0" anchor="ctr">
            <a:spAutoFit/>
          </a:bodyPr>
          <a:lstStyle/>
          <a:p>
            <a:pPr marR="0" algn="l" defTabSz="584200" rtl="0" fontAlgn="auto" latinLnBrk="0" hangingPunct="0">
              <a:lnSpc>
                <a:spcPct val="100000"/>
              </a:lnSpc>
              <a:spcBef>
                <a:spcPts val="0"/>
              </a:spcBef>
              <a:spcAft>
                <a:spcPts val="0"/>
              </a:spcAft>
              <a:buClrTx/>
              <a:buSzTx/>
              <a:tabLst/>
            </a:pPr>
            <a:endParaRPr kumimoji="0" lang="en-GB" sz="1400" b="0" i="0" u="none" strike="noStrike" cap="none" spc="0" normalizeH="0" baseline="0" dirty="0">
              <a:ln>
                <a:noFill/>
              </a:ln>
              <a:solidFill>
                <a:schemeClr val="bg1"/>
              </a:solidFill>
              <a:effectLst>
                <a:reflection blurRad="6350" stA="55000" endA="300" endPos="45500" dir="5400000" sy="-100000" algn="bl" rotWithShape="0"/>
              </a:effectLst>
              <a:uFillTx/>
              <a:latin typeface="Arial" panose="020B0604020202020204" pitchFamily="34" charset="0"/>
              <a:ea typeface="Helvetica Light"/>
              <a:cs typeface="Arial" panose="020B0604020202020204" pitchFamily="34" charset="0"/>
              <a:sym typeface="Helvetica Light"/>
            </a:endParaRPr>
          </a:p>
        </p:txBody>
      </p:sp>
      <p:sp>
        <p:nvSpPr>
          <p:cNvPr id="11" name="Content Placeholder 2"/>
          <p:cNvSpPr txBox="1">
            <a:spLocks/>
          </p:cNvSpPr>
          <p:nvPr/>
        </p:nvSpPr>
        <p:spPr>
          <a:xfrm>
            <a:off x="1420428" y="1783942"/>
            <a:ext cx="9641149" cy="4351338"/>
          </a:xfrm>
          <a:prstGeom prst="rect">
            <a:avLst/>
          </a:prstGeom>
        </p:spPr>
        <p:txBody>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marL="171450" indent="-171450" algn="l">
              <a:buFont typeface="Arial" panose="020B0604020202020204" pitchFamily="34" charset="0"/>
              <a:buChar char="•"/>
            </a:pPr>
            <a:r>
              <a:rPr lang="nl-NL" sz="1400" dirty="0">
                <a:solidFill>
                  <a:srgbClr val="004789"/>
                </a:solidFill>
                <a:latin typeface="Arial" panose="020B0604020202020204" pitchFamily="34" charset="0"/>
                <a:cs typeface="Arial" panose="020B0604020202020204" pitchFamily="34" charset="0"/>
              </a:rPr>
              <a:t>In Q3 2016 zijn we met zeven praktijken van Huisarts en Zorg in Gorinchem, Nederland de pilot ‘meer tijd voor de patiënt’ gestart, waarin een langere consultduur centraal staat om zo de kwaliteit van zorg te verbeteren en onnodige zorg te verminderen</a:t>
            </a:r>
          </a:p>
          <a:p>
            <a:pPr algn="l"/>
            <a:endParaRPr lang="nl-NL" sz="1400" dirty="0">
              <a:solidFill>
                <a:srgbClr val="004789"/>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nl-NL" sz="1400" dirty="0">
                <a:solidFill>
                  <a:srgbClr val="004789"/>
                </a:solidFill>
                <a:latin typeface="Arial" panose="020B0604020202020204" pitchFamily="34" charset="0"/>
                <a:cs typeface="Arial" panose="020B0604020202020204" pitchFamily="34" charset="0"/>
              </a:rPr>
              <a:t>We verwachten dat wanneer huisartsen meer tijd hebben voor de patiënt, zij minder onnodig doorverwijzen naar het ziekenhuis en minder diagnostiek aanvragen </a:t>
            </a:r>
          </a:p>
          <a:p>
            <a:pPr algn="l"/>
            <a:endParaRPr lang="nl-NL" sz="1400" dirty="0">
              <a:solidFill>
                <a:srgbClr val="004789"/>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nl-NL" sz="1400" dirty="0">
                <a:solidFill>
                  <a:srgbClr val="004789"/>
                </a:solidFill>
                <a:latin typeface="Arial" panose="020B0604020202020204" pitchFamily="34" charset="0"/>
                <a:cs typeface="Arial" panose="020B0604020202020204" pitchFamily="34" charset="0"/>
              </a:rPr>
              <a:t>In de pilot werken de huisartsen met een standaard consulttijd van 15 minuten, een dubbel consult van 30 minuten en een </a:t>
            </a:r>
            <a:r>
              <a:rPr lang="nl-NL" sz="1400" dirty="0" err="1">
                <a:solidFill>
                  <a:srgbClr val="004789"/>
                </a:solidFill>
                <a:latin typeface="Arial" panose="020B0604020202020204" pitchFamily="34" charset="0"/>
                <a:cs typeface="Arial" panose="020B0604020202020204" pitchFamily="34" charset="0"/>
              </a:rPr>
              <a:t>fast</a:t>
            </a:r>
            <a:r>
              <a:rPr lang="nl-NL" sz="1400" dirty="0">
                <a:solidFill>
                  <a:srgbClr val="004789"/>
                </a:solidFill>
                <a:latin typeface="Arial" panose="020B0604020202020204" pitchFamily="34" charset="0"/>
                <a:cs typeface="Arial" panose="020B0604020202020204" pitchFamily="34" charset="0"/>
              </a:rPr>
              <a:t> track spreekuur van 5 minuten voor de behandeling van korte vragen </a:t>
            </a:r>
          </a:p>
          <a:p>
            <a:pPr algn="l"/>
            <a:endParaRPr lang="nl-NL" sz="1400" dirty="0">
              <a:solidFill>
                <a:srgbClr val="004789"/>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nl-NL" sz="1400" dirty="0">
                <a:solidFill>
                  <a:srgbClr val="004789"/>
                </a:solidFill>
                <a:latin typeface="Arial" panose="020B0604020202020204" pitchFamily="34" charset="0"/>
                <a:cs typeface="Arial" panose="020B0604020202020204" pitchFamily="34" charset="0"/>
              </a:rPr>
              <a:t>Extra dokterscapaciteit wordt ingezet om het aantal consulten in de praktijk gelijk te kunnen houden</a:t>
            </a:r>
          </a:p>
          <a:p>
            <a:pPr algn="l"/>
            <a:endParaRPr lang="nl-NL" sz="1400" dirty="0">
              <a:solidFill>
                <a:srgbClr val="004789"/>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nl-NL" sz="1400" dirty="0">
                <a:solidFill>
                  <a:srgbClr val="004789"/>
                </a:solidFill>
                <a:latin typeface="Arial" panose="020B0604020202020204" pitchFamily="34" charset="0"/>
                <a:cs typeface="Arial" panose="020B0604020202020204" pitchFamily="34" charset="0"/>
              </a:rPr>
              <a:t>In deze effectmeting kijken we naar:</a:t>
            </a:r>
          </a:p>
          <a:p>
            <a:pPr marL="285750" lvl="7" indent="-285750" algn="l">
              <a:buFont typeface="Wingdings" panose="05000000000000000000" pitchFamily="2" charset="2"/>
              <a:buChar char="Ø"/>
            </a:pPr>
            <a:r>
              <a:rPr lang="nl-NL" sz="1400" dirty="0">
                <a:solidFill>
                  <a:srgbClr val="004789"/>
                </a:solidFill>
                <a:latin typeface="Arial" panose="020B0604020202020204" pitchFamily="34" charset="0"/>
                <a:cs typeface="Arial" panose="020B0604020202020204" pitchFamily="34" charset="0"/>
              </a:rPr>
              <a:t>Effect van de twee pilotgroepen op verwijzingen en diagnostiek aanvragen op basis van datasets van twee ziekenhuizen in de regio, namelijk </a:t>
            </a:r>
            <a:r>
              <a:rPr lang="nl-NL" sz="1400" dirty="0" err="1">
                <a:solidFill>
                  <a:srgbClr val="004789"/>
                </a:solidFill>
                <a:latin typeface="Arial" panose="020B0604020202020204" pitchFamily="34" charset="0"/>
                <a:cs typeface="Arial" panose="020B0604020202020204" pitchFamily="34" charset="0"/>
              </a:rPr>
              <a:t>Rivas</a:t>
            </a:r>
            <a:r>
              <a:rPr lang="nl-NL" sz="1400" dirty="0">
                <a:solidFill>
                  <a:srgbClr val="004789"/>
                </a:solidFill>
                <a:latin typeface="Arial" panose="020B0604020202020204" pitchFamily="34" charset="0"/>
                <a:cs typeface="Arial" panose="020B0604020202020204" pitchFamily="34" charset="0"/>
              </a:rPr>
              <a:t> en </a:t>
            </a:r>
            <a:r>
              <a:rPr lang="nl-NL" sz="1400" dirty="0" err="1">
                <a:solidFill>
                  <a:srgbClr val="004789"/>
                </a:solidFill>
                <a:latin typeface="Arial" panose="020B0604020202020204" pitchFamily="34" charset="0"/>
                <a:cs typeface="Arial" panose="020B0604020202020204" pitchFamily="34" charset="0"/>
              </a:rPr>
              <a:t>Amphia</a:t>
            </a:r>
            <a:r>
              <a:rPr lang="nl-NL" sz="1400" dirty="0">
                <a:solidFill>
                  <a:srgbClr val="004789"/>
                </a:solidFill>
                <a:latin typeface="Arial" panose="020B0604020202020204" pitchFamily="34" charset="0"/>
                <a:cs typeface="Arial" panose="020B0604020202020204" pitchFamily="34" charset="0"/>
              </a:rPr>
              <a:t>  </a:t>
            </a:r>
          </a:p>
          <a:p>
            <a:pPr marL="285750" lvl="7" indent="-285750" algn="l">
              <a:buFont typeface="Wingdings" panose="05000000000000000000" pitchFamily="2" charset="2"/>
              <a:buChar char="Ø"/>
            </a:pPr>
            <a:r>
              <a:rPr lang="nl-NL" sz="1400" dirty="0">
                <a:solidFill>
                  <a:srgbClr val="004789"/>
                </a:solidFill>
                <a:latin typeface="Arial" panose="020B0604020202020204" pitchFamily="34" charset="0"/>
                <a:cs typeface="Arial" panose="020B0604020202020204" pitchFamily="34" charset="0"/>
              </a:rPr>
              <a:t>Ontwikkeling in type en aantal consulten, telefonische consulten en M&amp;I verrichtingen* door de pilotpraktijken</a:t>
            </a:r>
          </a:p>
          <a:p>
            <a:pPr algn="l"/>
            <a:endParaRPr lang="nl-NL" sz="1400" dirty="0">
              <a:solidFill>
                <a:srgbClr val="004789"/>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nl-NL" sz="1400" dirty="0">
                <a:solidFill>
                  <a:srgbClr val="004789"/>
                </a:solidFill>
                <a:latin typeface="Arial" panose="020B0604020202020204" pitchFamily="34" charset="0"/>
                <a:cs typeface="Arial" panose="020B0604020202020204" pitchFamily="34" charset="0"/>
              </a:rPr>
              <a:t>De zeven praktijken die zijn gestart in Q3 2016 maken onderdeel uit van pilotgroep 1</a:t>
            </a:r>
          </a:p>
          <a:p>
            <a:pPr algn="l"/>
            <a:endParaRPr lang="nl-NL" sz="1400" dirty="0">
              <a:solidFill>
                <a:srgbClr val="004789"/>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nl-NL" sz="1400" dirty="0">
                <a:solidFill>
                  <a:srgbClr val="004789"/>
                </a:solidFill>
                <a:latin typeface="Arial" panose="020B0604020202020204" pitchFamily="34" charset="0"/>
                <a:cs typeface="Arial" panose="020B0604020202020204" pitchFamily="34" charset="0"/>
              </a:rPr>
              <a:t>N.a.v. de goede resultaten zijn in Q2 2018 vier nieuwe praktijken gestart met de pilot, deze noemen we pilotgroep 2</a:t>
            </a:r>
          </a:p>
          <a:p>
            <a:pPr marL="171450" indent="-171450" algn="l">
              <a:buFont typeface="Arial" panose="020B0604020202020204" pitchFamily="34" charset="0"/>
              <a:buChar char="•"/>
            </a:pPr>
            <a:endParaRPr lang="en-US" sz="1400" dirty="0">
              <a:solidFill>
                <a:schemeClr val="accent1"/>
              </a:solidFill>
              <a:latin typeface="Arial" panose="020B0604020202020204" pitchFamily="34" charset="0"/>
              <a:cs typeface="Arial" panose="020B0604020202020204" pitchFamily="34" charset="0"/>
            </a:endParaRPr>
          </a:p>
        </p:txBody>
      </p:sp>
      <p:sp>
        <p:nvSpPr>
          <p:cNvPr id="9" name="Shape 144"/>
          <p:cNvSpPr/>
          <p:nvPr/>
        </p:nvSpPr>
        <p:spPr>
          <a:xfrm>
            <a:off x="677950" y="628375"/>
            <a:ext cx="9482050" cy="882931"/>
          </a:xfrm>
          <a:prstGeom prst="rect">
            <a:avLst/>
          </a:prstGeom>
          <a:ln w="12700">
            <a:miter lim="400000"/>
          </a:ln>
          <a:extLst>
            <a:ext uri="{C572A759-6A51-4108-AA02-DFA0A04FC94B}">
              <ma14:wrappingTextBoxFlag xmlns:ma14="http://schemas.microsoft.com/office/mac/drawingml/2011/main" xmlns="" val="1"/>
            </a:ext>
          </a:extLst>
        </p:spPr>
        <p:txBody>
          <a:bodyPr wrap="square" lIns="71436" tIns="71436" rIns="71436" bIns="71436">
            <a:spAutoFit/>
          </a:bodyPr>
          <a:lstStyle>
            <a:lvl1pPr>
              <a:spcBef>
                <a:spcPts val="4200"/>
              </a:spcBef>
              <a:defRPr sz="4000" b="1">
                <a:solidFill>
                  <a:srgbClr val="0396D6"/>
                </a:solidFill>
                <a:latin typeface="Arial"/>
                <a:ea typeface="Arial"/>
                <a:cs typeface="Arial"/>
                <a:sym typeface="Arial"/>
              </a:defRPr>
            </a:lvl1pPr>
          </a:lstStyle>
          <a:p>
            <a:r>
              <a:rPr lang="nl-NL" sz="2400" dirty="0"/>
              <a:t>In de pilot ‘meer tijd voor de patiënt’ werken huisartsen met een langere en flexibele consulttijd </a:t>
            </a:r>
            <a:endParaRPr lang="en-US" sz="2400" dirty="0">
              <a:latin typeface="Arial" panose="020B0604020202020204" pitchFamily="34" charset="0"/>
              <a:cs typeface="Arial" panose="020B0604020202020204" pitchFamily="34" charset="0"/>
            </a:endParaRPr>
          </a:p>
        </p:txBody>
      </p:sp>
      <p:sp>
        <p:nvSpPr>
          <p:cNvPr id="4" name="TextBox 3"/>
          <p:cNvSpPr txBox="1"/>
          <p:nvPr/>
        </p:nvSpPr>
        <p:spPr>
          <a:xfrm>
            <a:off x="1420428" y="6158506"/>
            <a:ext cx="9774314" cy="2981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6" tIns="71436" rIns="71436" bIns="71436"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lang="en-US" sz="1000" i="1" dirty="0">
                <a:solidFill>
                  <a:srgbClr val="004789"/>
                </a:solidFill>
                <a:latin typeface="Helvetica Light"/>
                <a:ea typeface="Helvetica Light"/>
                <a:cs typeface="Helvetica Light"/>
                <a:sym typeface="Helvetica Light"/>
              </a:rPr>
              <a:t>* M&amp;I-</a:t>
            </a:r>
            <a:r>
              <a:rPr lang="en-US" sz="1000" i="1" dirty="0" err="1">
                <a:solidFill>
                  <a:srgbClr val="004789"/>
                </a:solidFill>
                <a:latin typeface="Helvetica Light"/>
                <a:ea typeface="Helvetica Light"/>
                <a:cs typeface="Helvetica Light"/>
                <a:sym typeface="Helvetica Light"/>
              </a:rPr>
              <a:t>verrichtingen</a:t>
            </a:r>
            <a:r>
              <a:rPr lang="en-US" sz="1000" i="1" dirty="0">
                <a:solidFill>
                  <a:srgbClr val="004789"/>
                </a:solidFill>
                <a:latin typeface="Helvetica Light"/>
                <a:ea typeface="Helvetica Light"/>
                <a:cs typeface="Helvetica Light"/>
                <a:sym typeface="Helvetica Light"/>
              </a:rPr>
              <a:t> </a:t>
            </a:r>
            <a:r>
              <a:rPr lang="en-US" sz="1000" i="1" dirty="0" err="1">
                <a:solidFill>
                  <a:srgbClr val="004789"/>
                </a:solidFill>
                <a:latin typeface="Helvetica Light"/>
                <a:ea typeface="Helvetica Light"/>
                <a:cs typeface="Helvetica Light"/>
                <a:sym typeface="Helvetica Light"/>
              </a:rPr>
              <a:t>zijn</a:t>
            </a:r>
            <a:r>
              <a:rPr lang="en-US" sz="1000" i="1" dirty="0">
                <a:solidFill>
                  <a:srgbClr val="004789"/>
                </a:solidFill>
                <a:latin typeface="Helvetica Light"/>
                <a:ea typeface="Helvetica Light"/>
                <a:cs typeface="Helvetica Light"/>
                <a:sym typeface="Helvetica Light"/>
              </a:rPr>
              <a:t> </a:t>
            </a:r>
            <a:r>
              <a:rPr lang="en-US" sz="1000" i="1" dirty="0" err="1">
                <a:solidFill>
                  <a:srgbClr val="004789"/>
                </a:solidFill>
                <a:latin typeface="Helvetica Light"/>
                <a:ea typeface="Helvetica Light"/>
                <a:cs typeface="Helvetica Light"/>
                <a:sym typeface="Helvetica Light"/>
              </a:rPr>
              <a:t>verrichtingen</a:t>
            </a:r>
            <a:r>
              <a:rPr lang="en-US" sz="1000" i="1" dirty="0">
                <a:solidFill>
                  <a:srgbClr val="004789"/>
                </a:solidFill>
                <a:latin typeface="Helvetica Light"/>
                <a:ea typeface="Helvetica Light"/>
                <a:cs typeface="Helvetica Light"/>
                <a:sym typeface="Helvetica Light"/>
              </a:rPr>
              <a:t> </a:t>
            </a:r>
            <a:r>
              <a:rPr lang="en-US" sz="1000" i="1" dirty="0" err="1">
                <a:solidFill>
                  <a:srgbClr val="004789"/>
                </a:solidFill>
                <a:latin typeface="Helvetica Light"/>
                <a:ea typeface="Helvetica Light"/>
                <a:cs typeface="Helvetica Light"/>
                <a:sym typeface="Helvetica Light"/>
              </a:rPr>
              <a:t>uitgevoerd</a:t>
            </a:r>
            <a:r>
              <a:rPr lang="en-US" sz="1000" i="1" dirty="0">
                <a:solidFill>
                  <a:srgbClr val="004789"/>
                </a:solidFill>
                <a:latin typeface="Helvetica Light"/>
                <a:ea typeface="Helvetica Light"/>
                <a:cs typeface="Helvetica Light"/>
                <a:sym typeface="Helvetica Light"/>
              </a:rPr>
              <a:t> door de </a:t>
            </a:r>
            <a:r>
              <a:rPr lang="en-US" sz="1000" i="1" dirty="0" err="1">
                <a:solidFill>
                  <a:srgbClr val="004789"/>
                </a:solidFill>
                <a:latin typeface="Helvetica Light"/>
                <a:ea typeface="Helvetica Light"/>
                <a:cs typeface="Helvetica Light"/>
                <a:sym typeface="Helvetica Light"/>
              </a:rPr>
              <a:t>huisarts</a:t>
            </a:r>
            <a:r>
              <a:rPr lang="en-US" sz="1000" i="1" dirty="0">
                <a:solidFill>
                  <a:srgbClr val="004789"/>
                </a:solidFill>
                <a:latin typeface="Helvetica Light"/>
                <a:ea typeface="Helvetica Light"/>
                <a:cs typeface="Helvetica Light"/>
                <a:sym typeface="Helvetica Light"/>
              </a:rPr>
              <a:t> </a:t>
            </a:r>
            <a:r>
              <a:rPr lang="en-US" sz="1000" i="1" dirty="0" err="1">
                <a:solidFill>
                  <a:srgbClr val="004789"/>
                </a:solidFill>
                <a:latin typeface="Helvetica Light"/>
                <a:ea typeface="Helvetica Light"/>
                <a:cs typeface="Helvetica Light"/>
                <a:sym typeface="Helvetica Light"/>
              </a:rPr>
              <a:t>zoals</a:t>
            </a:r>
            <a:r>
              <a:rPr lang="en-US" sz="1000" i="1" dirty="0">
                <a:solidFill>
                  <a:srgbClr val="004789"/>
                </a:solidFill>
                <a:latin typeface="Helvetica Light"/>
                <a:ea typeface="Helvetica Light"/>
                <a:cs typeface="Helvetica Light"/>
                <a:sym typeface="Helvetica Light"/>
              </a:rPr>
              <a:t> </a:t>
            </a:r>
            <a:r>
              <a:rPr lang="en-US" sz="1000" i="1" dirty="0" err="1">
                <a:solidFill>
                  <a:srgbClr val="004789"/>
                </a:solidFill>
                <a:latin typeface="Helvetica Light"/>
                <a:ea typeface="Helvetica Light"/>
                <a:cs typeface="Helvetica Light"/>
                <a:sym typeface="Helvetica Light"/>
              </a:rPr>
              <a:t>kleine</a:t>
            </a:r>
            <a:r>
              <a:rPr lang="en-US" sz="1000" i="1" dirty="0">
                <a:solidFill>
                  <a:srgbClr val="004789"/>
                </a:solidFill>
                <a:latin typeface="Helvetica Light"/>
                <a:ea typeface="Helvetica Light"/>
                <a:cs typeface="Helvetica Light"/>
                <a:sym typeface="Helvetica Light"/>
              </a:rPr>
              <a:t> </a:t>
            </a:r>
            <a:r>
              <a:rPr lang="en-US" sz="1000" i="1" dirty="0" err="1">
                <a:solidFill>
                  <a:srgbClr val="004789"/>
                </a:solidFill>
                <a:latin typeface="Helvetica Light"/>
                <a:ea typeface="Helvetica Light"/>
                <a:cs typeface="Helvetica Light"/>
                <a:sym typeface="Helvetica Light"/>
              </a:rPr>
              <a:t>chirurgische</a:t>
            </a:r>
            <a:r>
              <a:rPr lang="en-US" sz="1000" i="1" dirty="0">
                <a:solidFill>
                  <a:srgbClr val="004789"/>
                </a:solidFill>
                <a:latin typeface="Helvetica Light"/>
                <a:ea typeface="Helvetica Light"/>
                <a:cs typeface="Helvetica Light"/>
                <a:sym typeface="Helvetica Light"/>
              </a:rPr>
              <a:t> </a:t>
            </a:r>
            <a:r>
              <a:rPr lang="en-US" sz="1000" i="1" dirty="0" err="1">
                <a:solidFill>
                  <a:srgbClr val="004789"/>
                </a:solidFill>
                <a:latin typeface="Helvetica Light"/>
                <a:ea typeface="Helvetica Light"/>
                <a:cs typeface="Helvetica Light"/>
                <a:sym typeface="Helvetica Light"/>
              </a:rPr>
              <a:t>ingrepen</a:t>
            </a:r>
            <a:r>
              <a:rPr lang="en-US" sz="1000" i="1" dirty="0">
                <a:solidFill>
                  <a:srgbClr val="004789"/>
                </a:solidFill>
                <a:latin typeface="Helvetica Light"/>
                <a:ea typeface="Helvetica Light"/>
                <a:cs typeface="Helvetica Light"/>
                <a:sym typeface="Helvetica Light"/>
              </a:rPr>
              <a:t>, </a:t>
            </a:r>
            <a:r>
              <a:rPr lang="en-US" sz="1000" i="1" dirty="0" err="1">
                <a:solidFill>
                  <a:srgbClr val="004789"/>
                </a:solidFill>
                <a:latin typeface="Helvetica Light"/>
                <a:ea typeface="Helvetica Light"/>
                <a:cs typeface="Helvetica Light"/>
                <a:sym typeface="Helvetica Light"/>
              </a:rPr>
              <a:t>injecties</a:t>
            </a:r>
            <a:r>
              <a:rPr lang="en-US" sz="1000" i="1" dirty="0">
                <a:solidFill>
                  <a:srgbClr val="004789"/>
                </a:solidFill>
                <a:latin typeface="Helvetica Light"/>
                <a:ea typeface="Helvetica Light"/>
                <a:cs typeface="Helvetica Light"/>
                <a:sym typeface="Helvetica Light"/>
              </a:rPr>
              <a:t> </a:t>
            </a:r>
            <a:r>
              <a:rPr lang="en-US" sz="1000" i="1" dirty="0" err="1">
                <a:solidFill>
                  <a:srgbClr val="004789"/>
                </a:solidFill>
                <a:latin typeface="Helvetica Light"/>
                <a:ea typeface="Helvetica Light"/>
                <a:cs typeface="Helvetica Light"/>
                <a:sym typeface="Helvetica Light"/>
              </a:rPr>
              <a:t>en</a:t>
            </a:r>
            <a:r>
              <a:rPr lang="en-US" sz="1000" i="1" dirty="0">
                <a:solidFill>
                  <a:srgbClr val="004789"/>
                </a:solidFill>
                <a:latin typeface="Helvetica Light"/>
                <a:ea typeface="Helvetica Light"/>
                <a:cs typeface="Helvetica Light"/>
                <a:sym typeface="Helvetica Light"/>
              </a:rPr>
              <a:t> </a:t>
            </a:r>
            <a:r>
              <a:rPr lang="en-US" sz="1000" i="1" dirty="0" err="1">
                <a:solidFill>
                  <a:srgbClr val="004789"/>
                </a:solidFill>
                <a:latin typeface="Helvetica Light"/>
                <a:ea typeface="Helvetica Light"/>
                <a:cs typeface="Helvetica Light"/>
                <a:sym typeface="Helvetica Light"/>
              </a:rPr>
              <a:t>bloeddrukmetingen</a:t>
            </a:r>
            <a:r>
              <a:rPr lang="en-US" sz="1000" i="1" dirty="0">
                <a:solidFill>
                  <a:srgbClr val="004789"/>
                </a:solidFill>
                <a:latin typeface="Helvetica Light"/>
                <a:ea typeface="Helvetica Light"/>
                <a:cs typeface="Helvetica Light"/>
                <a:sym typeface="Helvetica Light"/>
              </a:rPr>
              <a:t>  </a:t>
            </a:r>
            <a:endParaRPr kumimoji="0" lang="en-US" sz="1000" b="0" i="1" u="none" strike="noStrike" cap="none" spc="0" normalizeH="0" baseline="0" dirty="0">
              <a:ln>
                <a:noFill/>
              </a:ln>
              <a:solidFill>
                <a:srgbClr val="004789"/>
              </a:solidFill>
              <a:effectLst/>
              <a:uFillTx/>
              <a:latin typeface="Helvetica Light"/>
              <a:ea typeface="Helvetica Light"/>
              <a:cs typeface="Helvetica Light"/>
              <a:sym typeface="Helvetica Light"/>
            </a:endParaRPr>
          </a:p>
        </p:txBody>
      </p:sp>
    </p:spTree>
    <p:extLst>
      <p:ext uri="{BB962C8B-B14F-4D97-AF65-F5344CB8AC3E}">
        <p14:creationId xmlns:p14="http://schemas.microsoft.com/office/powerpoint/2010/main" val="41013936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2" hidden="1"/>
          <p:cNvGraphicFramePr>
            <a:graphicFrameLocks noChangeAspect="1"/>
          </p:cNvGraphicFramePr>
          <p:nvPr>
            <p:custDataLst>
              <p:tags r:id="rId2"/>
            </p:custDataLst>
            <p:extLst>
              <p:ext uri="{D42A27DB-BD31-4B8C-83A1-F6EECF244321}">
                <p14:modId xmlns:p14="http://schemas.microsoft.com/office/powerpoint/2010/main" val="64099438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2606" name="think-cell Slide" r:id="rId28" imgW="592" imgH="591" progId="TCLayout.ActiveDocument.1">
                  <p:embed/>
                </p:oleObj>
              </mc:Choice>
              <mc:Fallback>
                <p:oleObj name="think-cell Slide" r:id="rId28" imgW="592" imgH="591" progId="TCLayout.ActiveDocument.1">
                  <p:embed/>
                  <p:pic>
                    <p:nvPicPr>
                      <p:cNvPr id="23" name="Object 22" hidden="1"/>
                      <p:cNvPicPr/>
                      <p:nvPr/>
                    </p:nvPicPr>
                    <p:blipFill>
                      <a:blip r:embed="rId29"/>
                      <a:stretch>
                        <a:fillRect/>
                      </a:stretch>
                    </p:blipFill>
                    <p:spPr>
                      <a:xfrm>
                        <a:off x="1588" y="1588"/>
                        <a:ext cx="1587" cy="1587"/>
                      </a:xfrm>
                      <a:prstGeom prst="rect">
                        <a:avLst/>
                      </a:prstGeom>
                    </p:spPr>
                  </p:pic>
                </p:oleObj>
              </mc:Fallback>
            </mc:AlternateContent>
          </a:graphicData>
        </a:graphic>
      </p:graphicFrame>
      <p:sp>
        <p:nvSpPr>
          <p:cNvPr id="22" name="Rectangle 21" hidden="1"/>
          <p:cNvSpPr/>
          <p:nvPr>
            <p:custDataLst>
              <p:tags r:id="rId3"/>
            </p:custDataLst>
          </p:nvPr>
        </p:nvSpPr>
        <p:spPr bwMode="auto">
          <a:xfrm>
            <a:off x="0" y="-692950"/>
            <a:ext cx="144332" cy="1544651"/>
          </a:xfrm>
          <a:prstGeom prst="rect">
            <a:avLst/>
          </a:prstGeom>
          <a:solidFill>
            <a:srgbClr val="00A6E1"/>
          </a:solidFill>
          <a:ln w="25400" cap="flat">
            <a:solidFill>
              <a:schemeClr val="accent1"/>
            </a:solidFill>
            <a:prstDash val="solid"/>
            <a:round/>
          </a:ln>
          <a:effectLst/>
          <a:extLst>
            <a:ext uri="{AF507438-7753-43E0-B8FC-AC1667EBCBE1}">
              <a14:hiddenEffects xmlns:a14="http://schemas.microsoft.com/office/drawing/2010/main">
                <a:effectLst>
                  <a:outerShdw blurRad="50800" dist="25400" dir="5400000" rotWithShape="0">
                    <a:srgbClr val="000000">
                      <a:alpha val="50000"/>
                    </a:srgbClr>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0" rtlCol="0" anchor="ctr" anchorCtr="0">
            <a:noAutofit/>
          </a:bodyPr>
          <a:lstStyle/>
          <a:p>
            <a:pPr defTabSz="584200" hangingPunct="0">
              <a:lnSpc>
                <a:spcPct val="90000"/>
              </a:lnSpc>
              <a:spcBef>
                <a:spcPct val="0"/>
              </a:spcBef>
              <a:spcAft>
                <a:spcPct val="0"/>
              </a:spcAft>
            </a:pPr>
            <a:endParaRPr kumimoji="0" lang="en-US" sz="1200" b="1" u="none" strike="noStrike" cap="none" spc="0" normalizeH="0" dirty="0">
              <a:ln>
                <a:noFill/>
              </a:ln>
              <a:solidFill>
                <a:srgbClr val="E1E1E1"/>
              </a:solidFill>
              <a:effectLst/>
              <a:uFillTx/>
              <a:latin typeface="Arial" panose="020B0604020202020204" pitchFamily="34" charset="0"/>
              <a:cs typeface="Arial" panose="020B0604020202020204" pitchFamily="34" charset="0"/>
              <a:sym typeface="Arial" panose="020B0604020202020204" pitchFamily="34" charset="0"/>
            </a:endParaRPr>
          </a:p>
        </p:txBody>
      </p:sp>
      <p:sp>
        <p:nvSpPr>
          <p:cNvPr id="28" name="Text Placeholder 9"/>
          <p:cNvSpPr txBox="1">
            <a:spLocks/>
          </p:cNvSpPr>
          <p:nvPr/>
        </p:nvSpPr>
        <p:spPr>
          <a:xfrm>
            <a:off x="677950" y="1527372"/>
            <a:ext cx="8140700" cy="212725"/>
          </a:xfrm>
          <a:prstGeom prst="rect">
            <a:avLst/>
          </a:prstGeom>
        </p:spPr>
        <p:txBody>
          <a:bodyPr vert="horz" lIns="0" tIns="0" rIns="0" bIns="0" rtlCol="0">
            <a:noAutofit/>
          </a:bodyPr>
          <a:lstStyle>
            <a:lvl1pPr marL="0" indent="0" algn="l" defTabSz="914400" rtl="0" eaLnBrk="1" latinLnBrk="0" hangingPunct="1">
              <a:lnSpc>
                <a:spcPct val="90000"/>
              </a:lnSpc>
              <a:spcBef>
                <a:spcPts val="1200"/>
              </a:spcBef>
              <a:spcAft>
                <a:spcPts val="0"/>
              </a:spcAft>
              <a:buFontTx/>
              <a:buNone/>
              <a:defRPr sz="1600" b="1" kern="1200">
                <a:solidFill>
                  <a:schemeClr val="tx1"/>
                </a:solidFill>
                <a:latin typeface="+mn-lt"/>
                <a:ea typeface="+mn-ea"/>
                <a:cs typeface="+mn-cs"/>
              </a:defRPr>
            </a:lvl1pPr>
            <a:lvl2pPr marL="198000" indent="0" algn="l" defTabSz="914400" rtl="0" eaLnBrk="1" latinLnBrk="0" hangingPunct="1">
              <a:lnSpc>
                <a:spcPct val="90000"/>
              </a:lnSpc>
              <a:spcBef>
                <a:spcPts val="600"/>
              </a:spcBef>
              <a:buFontTx/>
              <a:buNone/>
              <a:defRPr sz="1600" b="0" kern="1200">
                <a:solidFill>
                  <a:schemeClr val="tx1"/>
                </a:solidFill>
                <a:latin typeface="+mn-lt"/>
                <a:ea typeface="+mn-ea"/>
                <a:cs typeface="+mn-cs"/>
              </a:defRPr>
            </a:lvl2pPr>
            <a:lvl3pPr marL="378612" indent="0" algn="l" defTabSz="914400" rtl="0" eaLnBrk="1" latinLnBrk="0" hangingPunct="1">
              <a:lnSpc>
                <a:spcPct val="100000"/>
              </a:lnSpc>
              <a:spcBef>
                <a:spcPts val="0"/>
              </a:spcBef>
              <a:buFontTx/>
              <a:buNone/>
              <a:defRPr sz="1600" b="0" kern="1200">
                <a:solidFill>
                  <a:schemeClr val="tx1"/>
                </a:solidFill>
                <a:latin typeface="+mn-lt"/>
                <a:ea typeface="+mn-ea"/>
                <a:cs typeface="+mn-cs"/>
              </a:defRPr>
            </a:lvl3pPr>
            <a:lvl4pPr marL="558612" indent="0" algn="l" defTabSz="914400" rtl="0" eaLnBrk="1" latinLnBrk="0" hangingPunct="1">
              <a:lnSpc>
                <a:spcPct val="100000"/>
              </a:lnSpc>
              <a:spcBef>
                <a:spcPts val="0"/>
              </a:spcBef>
              <a:buFontTx/>
              <a:buNone/>
              <a:defRPr sz="1600" b="0" kern="1200">
                <a:solidFill>
                  <a:schemeClr val="tx1"/>
                </a:solidFill>
                <a:latin typeface="+mn-lt"/>
                <a:ea typeface="+mn-ea"/>
                <a:cs typeface="+mn-cs"/>
              </a:defRPr>
            </a:lvl4pPr>
            <a:lvl5pPr marL="558612" indent="0" algn="l" defTabSz="914400" rtl="0" eaLnBrk="1" latinLnBrk="0" hangingPunct="1">
              <a:lnSpc>
                <a:spcPct val="100000"/>
              </a:lnSpc>
              <a:spcBef>
                <a:spcPts val="0"/>
              </a:spcBef>
              <a:buFontTx/>
              <a:buNone/>
              <a:tabLst/>
              <a:defRPr sz="1600" b="0" kern="1200">
                <a:solidFill>
                  <a:schemeClr val="tx1"/>
                </a:solidFill>
                <a:latin typeface="+mn-lt"/>
                <a:ea typeface="+mn-ea"/>
                <a:cs typeface="+mn-cs"/>
              </a:defRPr>
            </a:lvl5pPr>
            <a:lvl6pPr marL="717550" indent="-179388"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717550" indent="-179388"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74320">
              <a:spcAft>
                <a:spcPts val="900"/>
              </a:spcAft>
            </a:pPr>
            <a:r>
              <a:rPr lang="nl-NL" sz="1400" dirty="0">
                <a:solidFill>
                  <a:srgbClr val="004789"/>
                </a:solidFill>
                <a:latin typeface="Arial" panose="020B0604020202020204" pitchFamily="34" charset="0"/>
                <a:cs typeface="Arial" panose="020B0604020202020204" pitchFamily="34" charset="0"/>
              </a:rPr>
              <a:t>Aanvragen diagnostiek bij </a:t>
            </a:r>
            <a:r>
              <a:rPr lang="nl-NL" sz="1400" dirty="0" err="1">
                <a:solidFill>
                  <a:srgbClr val="004789"/>
                </a:solidFill>
                <a:latin typeface="Arial" panose="020B0604020202020204" pitchFamily="34" charset="0"/>
                <a:cs typeface="Arial" panose="020B0604020202020204" pitchFamily="34" charset="0"/>
              </a:rPr>
              <a:t>Rivas</a:t>
            </a:r>
            <a:r>
              <a:rPr lang="nl-NL" sz="1400" dirty="0">
                <a:solidFill>
                  <a:srgbClr val="004789"/>
                </a:solidFill>
                <a:latin typeface="Arial" panose="020B0604020202020204" pitchFamily="34" charset="0"/>
                <a:cs typeface="Arial" panose="020B0604020202020204" pitchFamily="34" charset="0"/>
              </a:rPr>
              <a:t> en </a:t>
            </a:r>
            <a:r>
              <a:rPr lang="nl-NL" sz="1400" dirty="0" err="1">
                <a:solidFill>
                  <a:srgbClr val="004789"/>
                </a:solidFill>
                <a:latin typeface="Arial" panose="020B0604020202020204" pitchFamily="34" charset="0"/>
                <a:cs typeface="Arial" panose="020B0604020202020204" pitchFamily="34" charset="0"/>
              </a:rPr>
              <a:t>Amphia</a:t>
            </a:r>
            <a:r>
              <a:rPr lang="nl-NL" sz="1400" dirty="0">
                <a:solidFill>
                  <a:srgbClr val="004789"/>
                </a:solidFill>
                <a:latin typeface="Arial" panose="020B0604020202020204" pitchFamily="34" charset="0"/>
                <a:cs typeface="Arial" panose="020B0604020202020204" pitchFamily="34" charset="0"/>
              </a:rPr>
              <a:t> – Pilotgroep 2</a:t>
            </a:r>
          </a:p>
        </p:txBody>
      </p:sp>
      <p:sp>
        <p:nvSpPr>
          <p:cNvPr id="70" name="TextBox 69"/>
          <p:cNvSpPr txBox="1"/>
          <p:nvPr/>
        </p:nvSpPr>
        <p:spPr>
          <a:xfrm>
            <a:off x="384035" y="177897"/>
            <a:ext cx="5407165" cy="239162"/>
          </a:xfrm>
          <a:prstGeom prst="rect">
            <a:avLst/>
          </a:prstGeom>
          <a:noFill/>
        </p:spPr>
        <p:txBody>
          <a:bodyPr wrap="square" lIns="0" tIns="0" rIns="0" bIns="0" rtlCol="0" anchor="ctr">
            <a:noAutofit/>
          </a:bodyPr>
          <a:lstStyle/>
          <a:p>
            <a:pPr indent="-137160" defTabSz="292093" hangingPunct="0">
              <a:spcAft>
                <a:spcPts val="450"/>
              </a:spcAft>
            </a:pPr>
            <a:r>
              <a:rPr lang="en-US" sz="900" b="1" kern="0" dirty="0" err="1">
                <a:solidFill>
                  <a:srgbClr val="004789"/>
                </a:solidFill>
                <a:latin typeface="Arial" panose="020B0604020202020204" pitchFamily="34" charset="0"/>
                <a:cs typeface="Arial" panose="020B0604020202020204" pitchFamily="34" charset="0"/>
                <a:sym typeface="Helvetica Light"/>
              </a:rPr>
              <a:t>Diagnostiek</a:t>
            </a:r>
            <a:r>
              <a:rPr lang="en-US" sz="900" b="1" kern="0" dirty="0">
                <a:solidFill>
                  <a:srgbClr val="004789"/>
                </a:solidFill>
                <a:latin typeface="Arial" panose="020B0604020202020204" pitchFamily="34" charset="0"/>
                <a:cs typeface="Arial" panose="020B0604020202020204" pitchFamily="34" charset="0"/>
                <a:sym typeface="Helvetica Light"/>
              </a:rPr>
              <a:t> – </a:t>
            </a:r>
            <a:r>
              <a:rPr lang="en-US" sz="900" b="1" kern="0" dirty="0" err="1">
                <a:solidFill>
                  <a:srgbClr val="004789"/>
                </a:solidFill>
                <a:latin typeface="Arial" panose="020B0604020202020204" pitchFamily="34" charset="0"/>
                <a:cs typeface="Arial" panose="020B0604020202020204" pitchFamily="34" charset="0"/>
                <a:sym typeface="Helvetica Light"/>
              </a:rPr>
              <a:t>pilotgroep</a:t>
            </a:r>
            <a:r>
              <a:rPr lang="en-US" sz="900" b="1" kern="0" dirty="0">
                <a:solidFill>
                  <a:srgbClr val="004789"/>
                </a:solidFill>
                <a:latin typeface="Arial" panose="020B0604020202020204" pitchFamily="34" charset="0"/>
                <a:cs typeface="Arial" panose="020B0604020202020204" pitchFamily="34" charset="0"/>
                <a:sym typeface="Helvetica Light"/>
              </a:rPr>
              <a:t> 2</a:t>
            </a:r>
          </a:p>
        </p:txBody>
      </p:sp>
      <p:sp>
        <p:nvSpPr>
          <p:cNvPr id="76" name="Oval 75"/>
          <p:cNvSpPr/>
          <p:nvPr/>
        </p:nvSpPr>
        <p:spPr bwMode="ltGray">
          <a:xfrm>
            <a:off x="4012455" y="5698879"/>
            <a:ext cx="754062" cy="254000"/>
          </a:xfrm>
          <a:prstGeom prst="ellipse">
            <a:avLst/>
          </a:prstGeom>
          <a:solidFill>
            <a:srgbClr val="004789"/>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FFFFFF"/>
                </a:solidFill>
                <a:latin typeface="Arial" panose="020B0604020202020204" pitchFamily="34" charset="0"/>
                <a:cs typeface="Arial" panose="020B0604020202020204" pitchFamily="34" charset="0"/>
              </a:rPr>
              <a:t>1420</a:t>
            </a:r>
          </a:p>
        </p:txBody>
      </p:sp>
      <p:sp>
        <p:nvSpPr>
          <p:cNvPr id="77" name="Oval 76"/>
          <p:cNvSpPr/>
          <p:nvPr/>
        </p:nvSpPr>
        <p:spPr bwMode="ltGray">
          <a:xfrm>
            <a:off x="9495605" y="5698879"/>
            <a:ext cx="754062" cy="254000"/>
          </a:xfrm>
          <a:prstGeom prst="ellipse">
            <a:avLst/>
          </a:prstGeom>
          <a:solidFill>
            <a:srgbClr val="004789"/>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FFFFFF"/>
                </a:solidFill>
                <a:latin typeface="Arial" panose="020B0604020202020204" pitchFamily="34" charset="0"/>
                <a:cs typeface="Arial" panose="020B0604020202020204" pitchFamily="34" charset="0"/>
              </a:rPr>
              <a:t>1146</a:t>
            </a:r>
          </a:p>
        </p:txBody>
      </p:sp>
      <p:cxnSp>
        <p:nvCxnSpPr>
          <p:cNvPr id="78" name="Straight Arrow Connector 77"/>
          <p:cNvCxnSpPr/>
          <p:nvPr/>
        </p:nvCxnSpPr>
        <p:spPr>
          <a:xfrm>
            <a:off x="4952947" y="5821133"/>
            <a:ext cx="43418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79" name="Picture 78"/>
          <p:cNvPicPr>
            <a:picLocks noChangeAspect="1"/>
          </p:cNvPicPr>
          <p:nvPr/>
        </p:nvPicPr>
        <p:blipFill>
          <a:blip r:embed="rId30"/>
          <a:stretch>
            <a:fillRect/>
          </a:stretch>
        </p:blipFill>
        <p:spPr>
          <a:xfrm>
            <a:off x="1240262" y="3977259"/>
            <a:ext cx="496630" cy="496630"/>
          </a:xfrm>
          <a:prstGeom prst="rect">
            <a:avLst/>
          </a:prstGeom>
        </p:spPr>
      </p:pic>
      <p:pic>
        <p:nvPicPr>
          <p:cNvPr id="80" name="Picture 79"/>
          <p:cNvPicPr>
            <a:picLocks noChangeAspect="1"/>
          </p:cNvPicPr>
          <p:nvPr/>
        </p:nvPicPr>
        <p:blipFill>
          <a:blip r:embed="rId31"/>
          <a:stretch>
            <a:fillRect/>
          </a:stretch>
        </p:blipFill>
        <p:spPr>
          <a:xfrm>
            <a:off x="1269227" y="2716213"/>
            <a:ext cx="585559" cy="410438"/>
          </a:xfrm>
          <a:prstGeom prst="rect">
            <a:avLst/>
          </a:prstGeom>
        </p:spPr>
      </p:pic>
      <p:graphicFrame>
        <p:nvGraphicFramePr>
          <p:cNvPr id="48" name="Object 47"/>
          <p:cNvGraphicFramePr>
            <a:graphicFrameLocks/>
          </p:cNvGraphicFramePr>
          <p:nvPr>
            <p:custDataLst>
              <p:tags r:id="rId4"/>
            </p:custDataLst>
            <p:extLst>
              <p:ext uri="{D42A27DB-BD31-4B8C-83A1-F6EECF244321}">
                <p14:modId xmlns:p14="http://schemas.microsoft.com/office/powerpoint/2010/main" val="3556730381"/>
              </p:ext>
            </p:extLst>
          </p:nvPr>
        </p:nvGraphicFramePr>
        <p:xfrm>
          <a:off x="914399" y="1828800"/>
          <a:ext cx="10467980" cy="3628289"/>
        </p:xfrm>
        <a:graphic>
          <a:graphicData uri="http://schemas.openxmlformats.org/presentationml/2006/ole">
            <mc:AlternateContent xmlns:mc="http://schemas.openxmlformats.org/markup-compatibility/2006">
              <mc:Choice xmlns:v="urn:schemas-microsoft-com:vml" Requires="v">
                <p:oleObj spid="_x0000_s22607" name="Chart" r:id="rId32" imgW="10467980" imgH="3628289" progId="MSGraph.Chart.8">
                  <p:embed followColorScheme="full"/>
                </p:oleObj>
              </mc:Choice>
              <mc:Fallback>
                <p:oleObj name="Chart" r:id="rId32" imgW="10467980" imgH="3628289" progId="MSGraph.Chart.8">
                  <p:embed followColorScheme="full"/>
                  <p:pic>
                    <p:nvPicPr>
                      <p:cNvPr id="9" name="Object 8"/>
                      <p:cNvPicPr/>
                      <p:nvPr/>
                    </p:nvPicPr>
                    <p:blipFill>
                      <a:blip r:embed="rId33"/>
                      <a:stretch>
                        <a:fillRect/>
                      </a:stretch>
                    </p:blipFill>
                    <p:spPr>
                      <a:xfrm>
                        <a:off x="914399" y="1828800"/>
                        <a:ext cx="10467980" cy="3628289"/>
                      </a:xfrm>
                      <a:prstGeom prst="rect">
                        <a:avLst/>
                      </a:prstGeom>
                    </p:spPr>
                  </p:pic>
                </p:oleObj>
              </mc:Fallback>
            </mc:AlternateContent>
          </a:graphicData>
        </a:graphic>
      </p:graphicFrame>
      <p:cxnSp>
        <p:nvCxnSpPr>
          <p:cNvPr id="49" name="Straight Connector 48"/>
          <p:cNvCxnSpPr/>
          <p:nvPr>
            <p:custDataLst>
              <p:tags r:id="rId5"/>
            </p:custDataLst>
          </p:nvPr>
        </p:nvCxnSpPr>
        <p:spPr bwMode="gray">
          <a:xfrm>
            <a:off x="5119688" y="2084388"/>
            <a:ext cx="5464175" cy="0"/>
          </a:xfrm>
          <a:prstGeom prst="line">
            <a:avLst/>
          </a:prstGeom>
          <a:ln w="12700">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custDataLst>
              <p:tags r:id="rId6"/>
            </p:custDataLst>
          </p:nvPr>
        </p:nvCxnSpPr>
        <p:spPr bwMode="white">
          <a:xfrm>
            <a:off x="9220200" y="2278063"/>
            <a:ext cx="0" cy="152400"/>
          </a:xfrm>
          <a:prstGeom prst="line">
            <a:avLst/>
          </a:prstGeom>
          <a:ln w="12700">
            <a:solidFill>
              <a:schemeClr val="bg1"/>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custDataLst>
              <p:tags r:id="rId7"/>
            </p:custDataLst>
          </p:nvPr>
        </p:nvCxnSpPr>
        <p:spPr bwMode="gray">
          <a:xfrm flipV="1">
            <a:off x="5119688" y="2084388"/>
            <a:ext cx="0" cy="536575"/>
          </a:xfrm>
          <a:prstGeom prst="line">
            <a:avLst/>
          </a:prstGeom>
          <a:ln w="12700">
            <a:solidFill>
              <a:schemeClr val="tx2"/>
            </a:solidFill>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custDataLst>
              <p:tags r:id="rId8"/>
            </p:custDataLst>
          </p:nvPr>
        </p:nvCxnSpPr>
        <p:spPr bwMode="white">
          <a:xfrm flipV="1">
            <a:off x="3754438" y="2278063"/>
            <a:ext cx="0" cy="180975"/>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custDataLst>
              <p:tags r:id="rId9"/>
            </p:custDataLst>
          </p:nvPr>
        </p:nvCxnSpPr>
        <p:spPr bwMode="gray">
          <a:xfrm>
            <a:off x="10583863" y="2084387"/>
            <a:ext cx="0" cy="463550"/>
          </a:xfrm>
          <a:prstGeom prst="line">
            <a:avLst/>
          </a:prstGeom>
          <a:ln w="12700">
            <a:solidFill>
              <a:schemeClr val="tx2"/>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custDataLst>
              <p:tags r:id="rId10"/>
            </p:custDataLst>
          </p:nvPr>
        </p:nvCxnSpPr>
        <p:spPr bwMode="white">
          <a:xfrm>
            <a:off x="3754438" y="2278063"/>
            <a:ext cx="5465763" cy="0"/>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55" name="Text Placeholder 2"/>
          <p:cNvSpPr>
            <a:spLocks noGrp="1"/>
          </p:cNvSpPr>
          <p:nvPr>
            <p:custDataLst>
              <p:tags r:id="rId11"/>
            </p:custDataLst>
          </p:nvPr>
        </p:nvSpPr>
        <p:spPr bwMode="gray">
          <a:xfrm>
            <a:off x="3629025" y="2497138"/>
            <a:ext cx="252413"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8A9A9FD5-7FB5-46DB-B0F8-4919D822220F}" type="datetime'''''''''''''''''''''''''''''''7''''''''''''''''''''''3''''''2'">
              <a:rPr lang="en-US" altLang="en-US" sz="1200" b="1">
                <a:solidFill>
                  <a:srgbClr val="004789"/>
                </a:solidFill>
                <a:latin typeface="Arial" panose="020B0604020202020204" pitchFamily="34" charset="0"/>
                <a:cs typeface="Arial" panose="020B0604020202020204" pitchFamily="34" charset="0"/>
                <a:sym typeface="Arial" panose="020B0604020202020204" pitchFamily="34" charset="0"/>
              </a:rPr>
              <a:pPr/>
              <a:t>732</a:t>
            </a:fld>
            <a:endParaRPr lang="en-US" sz="1200" b="1"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56" name="Text Placeholder 2"/>
          <p:cNvSpPr>
            <a:spLocks noGrp="1"/>
          </p:cNvSpPr>
          <p:nvPr>
            <p:custDataLst>
              <p:tags r:id="rId12"/>
            </p:custDataLst>
          </p:nvPr>
        </p:nvSpPr>
        <p:spPr bwMode="auto">
          <a:xfrm>
            <a:off x="3524250" y="5449888"/>
            <a:ext cx="460375" cy="182563"/>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D11A3F64-42F3-4A1D-B92C-6E5BC5B5A7CE}" type="datetime'''Q2'' ’''''''''''''''''''''1''''''''''''''7'''''''''''">
              <a:rPr lang="nl-NL" altLang="en-US" sz="1200">
                <a:solidFill>
                  <a:srgbClr val="004789"/>
                </a:solidFill>
                <a:latin typeface="Arial" panose="020B0604020202020204" pitchFamily="34" charset="0"/>
                <a:cs typeface="Arial" panose="020B0604020202020204" pitchFamily="34" charset="0"/>
                <a:sym typeface="Arial" panose="020B0604020202020204" pitchFamily="34" charset="0"/>
              </a:rPr>
              <a:pPr/>
              <a:t>Q2 ’17</a:t>
            </a:fld>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57" name="Text Placeholder 2"/>
          <p:cNvSpPr>
            <a:spLocks noGrp="1"/>
          </p:cNvSpPr>
          <p:nvPr>
            <p:custDataLst>
              <p:tags r:id="rId13"/>
            </p:custDataLst>
          </p:nvPr>
        </p:nvSpPr>
        <p:spPr bwMode="auto">
          <a:xfrm>
            <a:off x="2160588" y="5449888"/>
            <a:ext cx="460375" cy="182563"/>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87D28FC5-B0A6-45F3-A858-7C80E7075290}" type="datetime'Q''''''''''''1'''''''' ''’''17'''''''''''''''''''''''''''''''">
              <a:rPr lang="nl-NL" altLang="en-US" sz="1200">
                <a:solidFill>
                  <a:srgbClr val="004789"/>
                </a:solidFill>
                <a:latin typeface="Arial" panose="020B0604020202020204" pitchFamily="34" charset="0"/>
                <a:cs typeface="Arial" panose="020B0604020202020204" pitchFamily="34" charset="0"/>
                <a:sym typeface="Arial" panose="020B0604020202020204" pitchFamily="34" charset="0"/>
              </a:rPr>
              <a:pPr/>
              <a:t>Q1 ’17</a:t>
            </a:fld>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58" name="Text Placeholder 2"/>
          <p:cNvSpPr>
            <a:spLocks noGrp="1"/>
          </p:cNvSpPr>
          <p:nvPr>
            <p:custDataLst>
              <p:tags r:id="rId14"/>
            </p:custDataLst>
          </p:nvPr>
        </p:nvSpPr>
        <p:spPr bwMode="gray">
          <a:xfrm>
            <a:off x="2265363" y="2292350"/>
            <a:ext cx="252413"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C7DA394A-B50C-47A3-92F3-7D099CC16BF8}" type="datetime'78''''''''''''''''''''''''''''''''''''''''''''8'''''''''''''''">
              <a:rPr lang="en-US" altLang="en-US" sz="1200" b="1">
                <a:solidFill>
                  <a:srgbClr val="004789"/>
                </a:solidFill>
                <a:latin typeface="Arial" panose="020B0604020202020204" pitchFamily="34" charset="0"/>
                <a:cs typeface="Arial" panose="020B0604020202020204" pitchFamily="34" charset="0"/>
                <a:sym typeface="Arial" panose="020B0604020202020204" pitchFamily="34" charset="0"/>
              </a:rPr>
              <a:pPr/>
              <a:t>788</a:t>
            </a:fld>
            <a:endParaRPr lang="en-US" sz="1200" b="1"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59" name="Text Placeholder 2"/>
          <p:cNvSpPr>
            <a:spLocks noGrp="1"/>
          </p:cNvSpPr>
          <p:nvPr>
            <p:custDataLst>
              <p:tags r:id="rId15"/>
            </p:custDataLst>
          </p:nvPr>
        </p:nvSpPr>
        <p:spPr bwMode="auto">
          <a:xfrm>
            <a:off x="6178550" y="2160588"/>
            <a:ext cx="615950" cy="234950"/>
          </a:xfrm>
          <a:prstGeom prst="ellipse">
            <a:avLst/>
          </a:prstGeom>
          <a:solidFill>
            <a:srgbClr val="FFFFFF"/>
          </a:solidFill>
          <a:ln w="9525">
            <a:solidFill>
              <a:schemeClr val="bg1"/>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ADC2B233-4148-4AE5-ACD9-9698138FAC67}" type="datetime'''''''''''''+''''1'''''''''',''''''''''''''''''''''''''0''''%'">
              <a:rPr lang="en-US"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+1,0%</a:t>
            </a:fld>
            <a:endParaRPr lang="en-US"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60" name="Text Placeholder 2"/>
          <p:cNvSpPr>
            <a:spLocks noGrp="1"/>
          </p:cNvSpPr>
          <p:nvPr>
            <p:custDataLst>
              <p:tags r:id="rId16"/>
            </p:custDataLst>
          </p:nvPr>
        </p:nvSpPr>
        <p:spPr bwMode="auto">
          <a:xfrm>
            <a:off x="10375900" y="5449888"/>
            <a:ext cx="417513" cy="182563"/>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29284B9B-EFE4-4F14-9A56-E0FDA0BBFF30}" type="datetime'''''''Q''''3''''’1''8'''">
              <a:rPr lang="nl-NL" altLang="en-US" sz="1200">
                <a:solidFill>
                  <a:srgbClr val="004789"/>
                </a:solidFill>
                <a:latin typeface="Arial" panose="020B0604020202020204" pitchFamily="34" charset="0"/>
                <a:cs typeface="Arial" panose="020B0604020202020204" pitchFamily="34" charset="0"/>
                <a:sym typeface="Arial" panose="020B0604020202020204" pitchFamily="34" charset="0"/>
              </a:rPr>
              <a:pPr/>
              <a:t>Q3’18</a:t>
            </a:fld>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61" name="Text Placeholder 2"/>
          <p:cNvSpPr>
            <a:spLocks noGrp="1"/>
          </p:cNvSpPr>
          <p:nvPr>
            <p:custDataLst>
              <p:tags r:id="rId17"/>
            </p:custDataLst>
          </p:nvPr>
        </p:nvSpPr>
        <p:spPr bwMode="auto">
          <a:xfrm>
            <a:off x="7543800" y="1966913"/>
            <a:ext cx="615950" cy="234950"/>
          </a:xfrm>
          <a:prstGeom prst="ellipse">
            <a:avLst/>
          </a:prstGeom>
          <a:solidFill>
            <a:srgbClr val="FFFFFF"/>
          </a:solidFill>
          <a:ln w="9525">
            <a:solidFill>
              <a:schemeClr val="tx2"/>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F65680D8-440F-4E18-9A89-A99140464C48}" type="datetime'+''2'''''''',8''''''''''''''''''''%'">
              <a:rPr lang="nl-NL"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+2,8%</a:t>
            </a:fld>
            <a:endParaRPr lang="nl-NL"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62" name="Text Placeholder 2"/>
          <p:cNvSpPr>
            <a:spLocks noGrp="1"/>
          </p:cNvSpPr>
          <p:nvPr>
            <p:custDataLst>
              <p:tags r:id="rId18"/>
            </p:custDataLst>
          </p:nvPr>
        </p:nvSpPr>
        <p:spPr bwMode="gray">
          <a:xfrm>
            <a:off x="10458450" y="2586038"/>
            <a:ext cx="252413"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2638ACBF-42F1-4595-98FA-649F3A6BB1C9}" type="datetime'''''''''''''''''''''''''''''''7''''''''''''''0''''''7'">
              <a:rPr lang="en-US" altLang="en-US" sz="1200" b="1">
                <a:solidFill>
                  <a:srgbClr val="004789"/>
                </a:solidFill>
                <a:latin typeface="Arial" panose="020B0604020202020204" pitchFamily="34" charset="0"/>
                <a:cs typeface="Arial" panose="020B0604020202020204" pitchFamily="34" charset="0"/>
                <a:sym typeface="Arial" panose="020B0604020202020204" pitchFamily="34" charset="0"/>
              </a:rPr>
              <a:pPr/>
              <a:t>707</a:t>
            </a:fld>
            <a:endParaRPr lang="en-US" sz="1200" b="1"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63" name="Text Placeholder 2"/>
          <p:cNvSpPr>
            <a:spLocks noGrp="1"/>
          </p:cNvSpPr>
          <p:nvPr>
            <p:custDataLst>
              <p:tags r:id="rId19"/>
            </p:custDataLst>
          </p:nvPr>
        </p:nvSpPr>
        <p:spPr bwMode="auto">
          <a:xfrm>
            <a:off x="8990013" y="5449888"/>
            <a:ext cx="460375" cy="182563"/>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2B66278C-7BD8-49A4-8F8A-17282B807506}" type="datetime'''''''''''Q''2'' ''''''''''''’''''''''''1''''''8'''''''">
              <a:rPr lang="nl-NL" altLang="en-US" sz="1200">
                <a:solidFill>
                  <a:srgbClr val="004789"/>
                </a:solidFill>
                <a:latin typeface="Arial" panose="020B0604020202020204" pitchFamily="34" charset="0"/>
                <a:cs typeface="Arial" panose="020B0604020202020204" pitchFamily="34" charset="0"/>
                <a:sym typeface="Arial" panose="020B0604020202020204" pitchFamily="34" charset="0"/>
              </a:rPr>
              <a:pPr/>
              <a:t>Q2 ’18</a:t>
            </a:fld>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64" name="Text Placeholder 2"/>
          <p:cNvSpPr>
            <a:spLocks noGrp="1"/>
          </p:cNvSpPr>
          <p:nvPr>
            <p:custDataLst>
              <p:tags r:id="rId20"/>
            </p:custDataLst>
          </p:nvPr>
        </p:nvSpPr>
        <p:spPr bwMode="gray">
          <a:xfrm>
            <a:off x="9094788" y="2468563"/>
            <a:ext cx="252413"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53489125-CBAA-4377-9530-EDB738869D57}" type="datetime'''''''''''''''''''''''''''''''''''''''''''''''''''7''3''''9'''">
              <a:rPr lang="en-US" altLang="en-US" sz="1200" b="1">
                <a:solidFill>
                  <a:srgbClr val="004789"/>
                </a:solidFill>
                <a:latin typeface="Arial" panose="020B0604020202020204" pitchFamily="34" charset="0"/>
                <a:cs typeface="Arial" panose="020B0604020202020204" pitchFamily="34" charset="0"/>
                <a:sym typeface="Arial" panose="020B0604020202020204" pitchFamily="34" charset="0"/>
              </a:rPr>
              <a:pPr/>
              <a:t>739</a:t>
            </a:fld>
            <a:endParaRPr lang="en-US" sz="1200" b="1"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69" name="Text Placeholder 2"/>
          <p:cNvSpPr>
            <a:spLocks noGrp="1"/>
          </p:cNvSpPr>
          <p:nvPr>
            <p:custDataLst>
              <p:tags r:id="rId21"/>
            </p:custDataLst>
          </p:nvPr>
        </p:nvSpPr>
        <p:spPr bwMode="auto">
          <a:xfrm>
            <a:off x="7624763" y="5449888"/>
            <a:ext cx="460375" cy="182563"/>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C4A8DEF2-B749-4845-BD3A-D08F07EB652C}" type="datetime'''''Q''''1'''''' ’''''''''''''''''''1''''''''8'''''''">
              <a:rPr lang="nl-NL" altLang="en-US" sz="1200">
                <a:solidFill>
                  <a:srgbClr val="004789"/>
                </a:solidFill>
                <a:latin typeface="Arial" panose="020B0604020202020204" pitchFamily="34" charset="0"/>
                <a:cs typeface="Arial" panose="020B0604020202020204" pitchFamily="34" charset="0"/>
                <a:sym typeface="Arial" panose="020B0604020202020204" pitchFamily="34" charset="0"/>
              </a:rPr>
              <a:pPr/>
              <a:t>Q1 ’18</a:t>
            </a:fld>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71" name="Text Placeholder 2"/>
          <p:cNvSpPr>
            <a:spLocks noGrp="1"/>
          </p:cNvSpPr>
          <p:nvPr>
            <p:custDataLst>
              <p:tags r:id="rId22"/>
            </p:custDataLst>
          </p:nvPr>
        </p:nvSpPr>
        <p:spPr bwMode="gray">
          <a:xfrm>
            <a:off x="7729538" y="2592388"/>
            <a:ext cx="252413"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59C4B16B-216E-4536-B01C-48DDB600D511}" type="datetime'''''''''''''''''7''''''''''''''''''''''''''''''''''''0''''''5'">
              <a:rPr lang="en-US" altLang="en-US" sz="1200" b="1">
                <a:solidFill>
                  <a:srgbClr val="004789"/>
                </a:solidFill>
                <a:latin typeface="Arial" panose="020B0604020202020204" pitchFamily="34" charset="0"/>
                <a:cs typeface="Arial" panose="020B0604020202020204" pitchFamily="34" charset="0"/>
                <a:sym typeface="Arial" panose="020B0604020202020204" pitchFamily="34" charset="0"/>
              </a:rPr>
              <a:pPr/>
              <a:t>705</a:t>
            </a:fld>
            <a:endParaRPr lang="en-US" sz="1200" b="1"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72" name="Text Placeholder 2"/>
          <p:cNvSpPr>
            <a:spLocks noGrp="1"/>
          </p:cNvSpPr>
          <p:nvPr>
            <p:custDataLst>
              <p:tags r:id="rId23"/>
            </p:custDataLst>
          </p:nvPr>
        </p:nvSpPr>
        <p:spPr bwMode="auto">
          <a:xfrm>
            <a:off x="6256338" y="5449888"/>
            <a:ext cx="460375" cy="182563"/>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E72EBCE2-C618-4F20-9426-0050ED5876FC}" type="datetime'''Q''''''''''''''4'''''''' ''''’''''1''''''''''7'''''''''''">
              <a:rPr lang="nl-NL" altLang="en-US" sz="1200">
                <a:solidFill>
                  <a:srgbClr val="004789"/>
                </a:solidFill>
                <a:latin typeface="Arial" panose="020B0604020202020204" pitchFamily="34" charset="0"/>
                <a:cs typeface="Arial" panose="020B0604020202020204" pitchFamily="34" charset="0"/>
                <a:sym typeface="Arial" panose="020B0604020202020204" pitchFamily="34" charset="0"/>
              </a:rPr>
              <a:pPr/>
              <a:t>Q4 ’17</a:t>
            </a:fld>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73" name="Text Placeholder 2"/>
          <p:cNvSpPr>
            <a:spLocks noGrp="1"/>
          </p:cNvSpPr>
          <p:nvPr>
            <p:custDataLst>
              <p:tags r:id="rId24"/>
            </p:custDataLst>
          </p:nvPr>
        </p:nvSpPr>
        <p:spPr bwMode="gray">
          <a:xfrm>
            <a:off x="4994275" y="2659063"/>
            <a:ext cx="252413"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814BD856-E1FC-47D4-97B2-227A13E27BDF}" type="datetime'''''''''''''''''''''''''''''''''''''6''8''''''''''''''''8'">
              <a:rPr lang="en-US" altLang="en-US" sz="1200" b="1">
                <a:solidFill>
                  <a:srgbClr val="004789"/>
                </a:solidFill>
                <a:latin typeface="Arial" panose="020B0604020202020204" pitchFamily="34" charset="0"/>
                <a:cs typeface="Arial" panose="020B0604020202020204" pitchFamily="34" charset="0"/>
                <a:sym typeface="Arial" panose="020B0604020202020204" pitchFamily="34" charset="0"/>
              </a:rPr>
              <a:pPr/>
              <a:t>688</a:t>
            </a:fld>
            <a:endParaRPr lang="en-US" sz="1200" b="1"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74" name="Text Placeholder 2"/>
          <p:cNvSpPr>
            <a:spLocks noGrp="1"/>
          </p:cNvSpPr>
          <p:nvPr>
            <p:custDataLst>
              <p:tags r:id="rId25"/>
            </p:custDataLst>
          </p:nvPr>
        </p:nvSpPr>
        <p:spPr bwMode="gray">
          <a:xfrm>
            <a:off x="6361113" y="2600325"/>
            <a:ext cx="252413"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50268F83-3C1D-4B23-9C38-538845D7128D}" type="datetime'''''''''70''''''''''''''''4'''''''''''''''''''''">
              <a:rPr lang="en-US" altLang="en-US" sz="1200" b="1">
                <a:solidFill>
                  <a:srgbClr val="004789"/>
                </a:solidFill>
                <a:latin typeface="Arial" panose="020B0604020202020204" pitchFamily="34" charset="0"/>
                <a:cs typeface="Arial" panose="020B0604020202020204" pitchFamily="34" charset="0"/>
                <a:sym typeface="Arial" panose="020B0604020202020204" pitchFamily="34" charset="0"/>
              </a:rPr>
              <a:pPr/>
              <a:t>704</a:t>
            </a:fld>
            <a:endParaRPr lang="en-US" sz="1200" b="1"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75" name="Text Placeholder 2"/>
          <p:cNvSpPr>
            <a:spLocks noGrp="1"/>
          </p:cNvSpPr>
          <p:nvPr>
            <p:custDataLst>
              <p:tags r:id="rId26"/>
            </p:custDataLst>
          </p:nvPr>
        </p:nvSpPr>
        <p:spPr bwMode="auto">
          <a:xfrm>
            <a:off x="4889500" y="5449888"/>
            <a:ext cx="460375" cy="182563"/>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B36BAE15-ECC8-4224-A08A-68F8F57FEE9B}" type="datetime'Q3'''' ''''’''''''1''''''''''''''''''7'''''''''">
              <a:rPr lang="nl-NL" altLang="en-US" sz="1200">
                <a:solidFill>
                  <a:srgbClr val="004789"/>
                </a:solidFill>
                <a:latin typeface="Arial" panose="020B0604020202020204" pitchFamily="34" charset="0"/>
                <a:cs typeface="Arial" panose="020B0604020202020204" pitchFamily="34" charset="0"/>
                <a:sym typeface="Arial" panose="020B0604020202020204" pitchFamily="34" charset="0"/>
              </a:rPr>
              <a:pPr/>
              <a:t>Q3 ’17</a:t>
            </a:fld>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85" name="TextBox 84"/>
          <p:cNvSpPr txBox="1"/>
          <p:nvPr/>
        </p:nvSpPr>
        <p:spPr>
          <a:xfrm>
            <a:off x="7111351" y="5847767"/>
            <a:ext cx="613250" cy="323189"/>
          </a:xfrm>
          <a:prstGeom prst="rect">
            <a:avLst/>
          </a:prstGeom>
          <a:noFill/>
        </p:spPr>
        <p:txBody>
          <a:bodyPr wrap="square" lIns="0" tIns="0" rIns="0" bIns="0" rtlCol="0">
            <a:noAutofit/>
          </a:bodyPr>
          <a:lstStyle/>
          <a:p>
            <a:pPr indent="-274320">
              <a:spcAft>
                <a:spcPts val="900"/>
              </a:spcAft>
            </a:pPr>
            <a:r>
              <a:rPr lang="en-US" sz="1400" dirty="0">
                <a:solidFill>
                  <a:srgbClr val="004789"/>
                </a:solidFill>
                <a:latin typeface="Arial" panose="020B0604020202020204" pitchFamily="34" charset="0"/>
                <a:cs typeface="Arial" panose="020B0604020202020204" pitchFamily="34" charset="0"/>
              </a:rPr>
              <a:t>+2%</a:t>
            </a:r>
          </a:p>
        </p:txBody>
      </p:sp>
      <p:sp>
        <p:nvSpPr>
          <p:cNvPr id="89" name="Shape 144"/>
          <p:cNvSpPr/>
          <p:nvPr/>
        </p:nvSpPr>
        <p:spPr>
          <a:xfrm>
            <a:off x="677950" y="628375"/>
            <a:ext cx="9482050" cy="882931"/>
          </a:xfrm>
          <a:prstGeom prst="rect">
            <a:avLst/>
          </a:prstGeom>
          <a:ln w="12700">
            <a:miter lim="400000"/>
          </a:ln>
          <a:extLst>
            <a:ext uri="{C572A759-6A51-4108-AA02-DFA0A04FC94B}">
              <ma14:wrappingTextBoxFlag xmlns:ma14="http://schemas.microsoft.com/office/mac/drawingml/2011/main" xmlns="" val="1"/>
            </a:ext>
          </a:extLst>
        </p:spPr>
        <p:txBody>
          <a:bodyPr wrap="square" lIns="71436" tIns="71436" rIns="71436" bIns="71436">
            <a:spAutoFit/>
          </a:bodyPr>
          <a:lstStyle>
            <a:lvl1pPr>
              <a:spcBef>
                <a:spcPts val="4200"/>
              </a:spcBef>
              <a:defRPr sz="4000" b="1">
                <a:solidFill>
                  <a:srgbClr val="0396D6"/>
                </a:solidFill>
                <a:latin typeface="Arial"/>
                <a:ea typeface="Arial"/>
                <a:cs typeface="Arial"/>
                <a:sym typeface="Arial"/>
              </a:defRPr>
            </a:lvl1pPr>
          </a:lstStyle>
          <a:p>
            <a:r>
              <a:rPr lang="nl-NL" sz="2400" dirty="0"/>
              <a:t>De nieuwe pilotprakijken tonen een lichte stijging (2%) in het aantal diagnostiekaanvragen</a:t>
            </a:r>
            <a:endParaRPr lang="en-US" sz="2400" dirty="0">
              <a:latin typeface="Arial" panose="020B0604020202020204" pitchFamily="34" charset="0"/>
              <a:cs typeface="Arial" panose="020B0604020202020204" pitchFamily="34" charset="0"/>
            </a:endParaRPr>
          </a:p>
        </p:txBody>
      </p:sp>
      <p:sp>
        <p:nvSpPr>
          <p:cNvPr id="37" name="AutoShape 2"/>
          <p:cNvSpPr>
            <a:spLocks noChangeArrowheads="1"/>
          </p:cNvSpPr>
          <p:nvPr/>
        </p:nvSpPr>
        <p:spPr bwMode="gray">
          <a:xfrm>
            <a:off x="8309322" y="4713661"/>
            <a:ext cx="690216" cy="414961"/>
          </a:xfrm>
          <a:prstGeom prst="wedgeRectCallout">
            <a:avLst>
              <a:gd name="adj1" fmla="val 31185"/>
              <a:gd name="adj2" fmla="val 104031"/>
            </a:avLst>
          </a:prstGeom>
          <a:solidFill>
            <a:srgbClr val="FFFFFF"/>
          </a:solidFill>
          <a:ln w="9525">
            <a:solidFill>
              <a:srgbClr val="000000"/>
            </a:solidFill>
            <a:miter lim="800000"/>
            <a:headEnd/>
            <a:tailEnd/>
          </a:ln>
          <a:effectLst/>
        </p:spPr>
        <p:txBody>
          <a:bodyPr lIns="36000" rIns="9144" anchor="ctr"/>
          <a:lstStyle/>
          <a:p>
            <a:pPr eaLnBrk="0" fontAlgn="base" hangingPunct="0">
              <a:spcBef>
                <a:spcPct val="0"/>
              </a:spcBef>
              <a:spcAft>
                <a:spcPct val="0"/>
              </a:spcAft>
            </a:pPr>
            <a:r>
              <a:rPr lang="nl-NL" sz="1050" dirty="0">
                <a:solidFill>
                  <a:srgbClr val="000000"/>
                </a:solidFill>
                <a:latin typeface="+mj-lt"/>
              </a:rPr>
              <a:t>Start pilot</a:t>
            </a:r>
          </a:p>
        </p:txBody>
      </p:sp>
    </p:spTree>
    <p:extLst>
      <p:ext uri="{BB962C8B-B14F-4D97-AF65-F5344CB8AC3E}">
        <p14:creationId xmlns:p14="http://schemas.microsoft.com/office/powerpoint/2010/main" val="94045994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2800" name="think-cell Slide" r:id="rId5" imgW="592" imgH="591" progId="TCLayout.ActiveDocument.1">
                  <p:embed/>
                </p:oleObj>
              </mc:Choice>
              <mc:Fallback>
                <p:oleObj name="think-cell Slide" r:id="rId5" imgW="592" imgH="591" progId="TCLayout.ActiveDocument.1">
                  <p:embed/>
                  <p:pic>
                    <p:nvPicPr>
                      <p:cNvPr id="2" name="Object 1" hidden="1"/>
                      <p:cNvPicPr/>
                      <p:nvPr/>
                    </p:nvPicPr>
                    <p:blipFill>
                      <a:blip r:embed="rId6"/>
                      <a:stretch>
                        <a:fillRect/>
                      </a:stretch>
                    </p:blipFill>
                    <p:spPr>
                      <a:xfrm>
                        <a:off x="1588" y="1588"/>
                        <a:ext cx="1587" cy="1587"/>
                      </a:xfrm>
                      <a:prstGeom prst="rect">
                        <a:avLst/>
                      </a:prstGeom>
                    </p:spPr>
                  </p:pic>
                </p:oleObj>
              </mc:Fallback>
            </mc:AlternateContent>
          </a:graphicData>
        </a:graphic>
      </p:graphicFrame>
      <p:pic>
        <p:nvPicPr>
          <p:cNvPr id="6" name="Blanco.004.jpg"/>
          <p:cNvPicPr>
            <a:picLocks noChangeAspect="1"/>
          </p:cNvPicPr>
          <p:nvPr/>
        </p:nvPicPr>
        <p:blipFill>
          <a:blip r:embed="rId7">
            <a:extLst/>
          </a:blip>
          <a:stretch>
            <a:fillRect/>
          </a:stretch>
        </p:blipFill>
        <p:spPr>
          <a:xfrm>
            <a:off x="0" y="146"/>
            <a:ext cx="12191741" cy="6857854"/>
          </a:xfrm>
          <a:prstGeom prst="rect">
            <a:avLst/>
          </a:prstGeom>
          <a:ln w="12700">
            <a:miter lim="400000"/>
          </a:ln>
        </p:spPr>
      </p:pic>
      <p:sp>
        <p:nvSpPr>
          <p:cNvPr id="3" name="Shape 42"/>
          <p:cNvSpPr/>
          <p:nvPr/>
        </p:nvSpPr>
        <p:spPr>
          <a:xfrm>
            <a:off x="1573818" y="332051"/>
            <a:ext cx="1888334" cy="698265"/>
          </a:xfrm>
          <a:prstGeom prst="rect">
            <a:avLst/>
          </a:prstGeom>
          <a:ln w="12700">
            <a:miter lim="400000"/>
          </a:ln>
          <a:extLst>
            <a:ext uri="{C572A759-6A51-4108-AA02-DFA0A04FC94B}">
              <ma14:wrappingTextBoxFlag xmlns:ma14="http://schemas.microsoft.com/office/mac/drawingml/2011/main" xmlns="" val="1"/>
            </a:ext>
          </a:extLst>
        </p:spPr>
        <p:txBody>
          <a:bodyPr wrap="none" lIns="71436" tIns="71436" rIns="71436" bIns="71436">
            <a:spAutoFit/>
          </a:bodyPr>
          <a:lstStyle>
            <a:lvl1pPr>
              <a:defRPr sz="8500" b="1">
                <a:solidFill>
                  <a:srgbClr val="0396D6"/>
                </a:solidFill>
                <a:latin typeface="Arial"/>
                <a:ea typeface="Arial"/>
                <a:cs typeface="Arial"/>
                <a:sym typeface="Arial"/>
              </a:defRPr>
            </a:lvl1pPr>
          </a:lstStyle>
          <a:p>
            <a:r>
              <a:rPr lang="en-US" sz="3600" dirty="0"/>
              <a:t>Content</a:t>
            </a:r>
            <a:endParaRPr sz="3600" dirty="0"/>
          </a:p>
        </p:txBody>
      </p:sp>
      <p:sp>
        <p:nvSpPr>
          <p:cNvPr id="4" name="Shape 44"/>
          <p:cNvSpPr/>
          <p:nvPr/>
        </p:nvSpPr>
        <p:spPr>
          <a:xfrm>
            <a:off x="1573817" y="1522180"/>
            <a:ext cx="6893907" cy="2811664"/>
          </a:xfrm>
          <a:prstGeom prst="rect">
            <a:avLst/>
          </a:prstGeom>
          <a:ln w="12700">
            <a:miter lim="400000"/>
          </a:ln>
          <a:extLst>
            <a:ext uri="{C572A759-6A51-4108-AA02-DFA0A04FC94B}">
              <ma14:wrappingTextBoxFlag xmlns:ma14="http://schemas.microsoft.com/office/mac/drawingml/2011/main" xmlns="" val="1"/>
            </a:ext>
          </a:extLst>
        </p:spPr>
        <p:txBody>
          <a:bodyPr wrap="square" lIns="71436" tIns="71436" rIns="71436" bIns="71436">
            <a:spAutoFit/>
          </a:bodyPr>
          <a:lstStyle/>
          <a:p>
            <a:pPr marL="380990" indent="-380990">
              <a:lnSpc>
                <a:spcPct val="80000"/>
              </a:lnSpc>
              <a:spcBef>
                <a:spcPts val="2800"/>
              </a:spcBef>
              <a:buSzPct val="75000"/>
              <a:buChar char="•"/>
              <a:defRPr sz="3500">
                <a:solidFill>
                  <a:srgbClr val="004789"/>
                </a:solidFill>
                <a:latin typeface="Arial"/>
                <a:ea typeface="Arial"/>
                <a:cs typeface="Arial"/>
                <a:sym typeface="Arial"/>
              </a:defRPr>
            </a:pPr>
            <a:r>
              <a:rPr lang="nl-NL" sz="2000" dirty="0">
                <a:solidFill>
                  <a:srgbClr val="004789"/>
                </a:solidFill>
              </a:rPr>
              <a:t>Introductie</a:t>
            </a:r>
          </a:p>
          <a:p>
            <a:pPr marL="380990" indent="-380990">
              <a:lnSpc>
                <a:spcPct val="80000"/>
              </a:lnSpc>
              <a:spcBef>
                <a:spcPts val="2800"/>
              </a:spcBef>
              <a:buSzPct val="75000"/>
              <a:buChar char="•"/>
              <a:defRPr sz="3500">
                <a:solidFill>
                  <a:srgbClr val="004789"/>
                </a:solidFill>
                <a:latin typeface="Arial"/>
                <a:ea typeface="Arial"/>
                <a:cs typeface="Arial"/>
                <a:sym typeface="Arial"/>
              </a:defRPr>
            </a:pPr>
            <a:r>
              <a:rPr lang="nl-NL" sz="2000" dirty="0">
                <a:solidFill>
                  <a:srgbClr val="004789"/>
                </a:solidFill>
              </a:rPr>
              <a:t>Pilotgroep 1: Resultaten eerste en tweede jaar</a:t>
            </a:r>
          </a:p>
          <a:p>
            <a:pPr marL="380990" indent="-380990">
              <a:lnSpc>
                <a:spcPct val="80000"/>
              </a:lnSpc>
              <a:spcBef>
                <a:spcPts val="2800"/>
              </a:spcBef>
              <a:buSzPct val="75000"/>
              <a:buChar char="•"/>
              <a:defRPr sz="3500">
                <a:solidFill>
                  <a:srgbClr val="004789"/>
                </a:solidFill>
                <a:latin typeface="Arial"/>
                <a:ea typeface="Arial"/>
                <a:cs typeface="Arial"/>
                <a:sym typeface="Arial"/>
              </a:defRPr>
            </a:pPr>
            <a:r>
              <a:rPr lang="nl-NL" sz="2000" dirty="0">
                <a:solidFill>
                  <a:srgbClr val="004789"/>
                </a:solidFill>
              </a:rPr>
              <a:t>Pilotgroep 2: Resultaten eerste halfjaar</a:t>
            </a:r>
          </a:p>
          <a:p>
            <a:pPr marL="380990" indent="-380990">
              <a:lnSpc>
                <a:spcPct val="80000"/>
              </a:lnSpc>
              <a:spcBef>
                <a:spcPts val="2800"/>
              </a:spcBef>
              <a:buSzPct val="75000"/>
              <a:buChar char="•"/>
              <a:defRPr sz="3500">
                <a:solidFill>
                  <a:srgbClr val="004789"/>
                </a:solidFill>
                <a:latin typeface="Arial"/>
                <a:ea typeface="Arial"/>
                <a:cs typeface="Arial"/>
                <a:sym typeface="Arial"/>
              </a:defRPr>
            </a:pPr>
            <a:r>
              <a:rPr lang="nl-NL" sz="2000" u="sng" dirty="0">
                <a:solidFill>
                  <a:srgbClr val="004789"/>
                </a:solidFill>
              </a:rPr>
              <a:t>Consulten en M&amp;I-verrichtingen</a:t>
            </a:r>
          </a:p>
          <a:p>
            <a:pPr marL="380990" indent="-380990">
              <a:lnSpc>
                <a:spcPct val="80000"/>
              </a:lnSpc>
              <a:spcBef>
                <a:spcPts val="2800"/>
              </a:spcBef>
              <a:buSzPct val="75000"/>
              <a:buChar char="•"/>
              <a:defRPr sz="3500">
                <a:solidFill>
                  <a:srgbClr val="004789"/>
                </a:solidFill>
                <a:latin typeface="Arial"/>
                <a:ea typeface="Arial"/>
                <a:cs typeface="Arial"/>
                <a:sym typeface="Arial"/>
              </a:defRPr>
            </a:pPr>
            <a:r>
              <a:rPr lang="nl-NL" sz="2000" dirty="0" err="1">
                <a:solidFill>
                  <a:srgbClr val="004789"/>
                </a:solidFill>
              </a:rPr>
              <a:t>Overview</a:t>
            </a:r>
            <a:endParaRPr lang="nl-NL" sz="2000" dirty="0">
              <a:solidFill>
                <a:srgbClr val="004789"/>
              </a:solidFill>
            </a:endParaRPr>
          </a:p>
        </p:txBody>
      </p:sp>
    </p:spTree>
    <p:extLst>
      <p:ext uri="{BB962C8B-B14F-4D97-AF65-F5344CB8AC3E}">
        <p14:creationId xmlns:p14="http://schemas.microsoft.com/office/powerpoint/2010/main" val="11003649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3994012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577" name="think-cell Slide" r:id="rId53" imgW="592" imgH="591" progId="TCLayout.ActiveDocument.1">
                  <p:embed/>
                </p:oleObj>
              </mc:Choice>
              <mc:Fallback>
                <p:oleObj name="think-cell Slide" r:id="rId53" imgW="592" imgH="591" progId="TCLayout.ActiveDocument.1">
                  <p:embed/>
                  <p:pic>
                    <p:nvPicPr>
                      <p:cNvPr id="2" name="Object 1" hidden="1"/>
                      <p:cNvPicPr/>
                      <p:nvPr/>
                    </p:nvPicPr>
                    <p:blipFill>
                      <a:blip r:embed="rId54"/>
                      <a:stretch>
                        <a:fillRect/>
                      </a:stretch>
                    </p:blipFill>
                    <p:spPr>
                      <a:xfrm>
                        <a:off x="1588" y="1588"/>
                        <a:ext cx="1587" cy="1587"/>
                      </a:xfrm>
                      <a:prstGeom prst="rect">
                        <a:avLst/>
                      </a:prstGeom>
                    </p:spPr>
                  </p:pic>
                </p:oleObj>
              </mc:Fallback>
            </mc:AlternateContent>
          </a:graphicData>
        </a:graphic>
      </p:graphicFrame>
      <p:sp>
        <p:nvSpPr>
          <p:cNvPr id="4" name="Rectangle 3" hidden="1"/>
          <p:cNvSpPr/>
          <p:nvPr>
            <p:custDataLst>
              <p:tags r:id="rId3"/>
            </p:custDataLst>
          </p:nvPr>
        </p:nvSpPr>
        <p:spPr bwMode="auto">
          <a:xfrm>
            <a:off x="0" y="-692950"/>
            <a:ext cx="144332" cy="1544651"/>
          </a:xfrm>
          <a:prstGeom prst="rect">
            <a:avLst/>
          </a:prstGeom>
          <a:solidFill>
            <a:srgbClr val="00A6E1"/>
          </a:solidFill>
          <a:ln w="25400" cap="flat">
            <a:solidFill>
              <a:schemeClr val="accent1"/>
            </a:solidFill>
            <a:prstDash val="solid"/>
            <a:round/>
          </a:ln>
          <a:effectLst/>
          <a:extLst>
            <a:ext uri="{AF507438-7753-43E0-B8FC-AC1667EBCBE1}">
              <a14:hiddenEffects xmlns:a14="http://schemas.microsoft.com/office/drawing/2010/main">
                <a:effectLst>
                  <a:outerShdw blurRad="50800" dist="25400" dir="5400000" rotWithShape="0">
                    <a:srgbClr val="000000">
                      <a:alpha val="50000"/>
                    </a:srgbClr>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0" rtlCol="0" anchor="ctr" anchorCtr="0">
            <a:noAutofit/>
          </a:bodyPr>
          <a:lstStyle/>
          <a:p>
            <a:pPr defTabSz="584200" hangingPunct="0">
              <a:lnSpc>
                <a:spcPct val="90000"/>
              </a:lnSpc>
              <a:spcBef>
                <a:spcPct val="0"/>
              </a:spcBef>
              <a:spcAft>
                <a:spcPct val="0"/>
              </a:spcAft>
            </a:pPr>
            <a:endParaRPr kumimoji="0" lang="nl-NL" sz="1200" b="1" u="none" strike="noStrike" cap="none" spc="0" normalizeH="0" dirty="0">
              <a:ln>
                <a:noFill/>
              </a:ln>
              <a:solidFill>
                <a:srgbClr val="E1E1E1"/>
              </a:solidFill>
              <a:effectLst/>
              <a:uFillTx/>
              <a:latin typeface="Arial" panose="020B0604020202020204" pitchFamily="34" charset="0"/>
              <a:cs typeface="Arial" panose="020B0604020202020204" pitchFamily="34" charset="0"/>
              <a:sym typeface="Arial" panose="020B0604020202020204" pitchFamily="34" charset="0"/>
            </a:endParaRPr>
          </a:p>
        </p:txBody>
      </p:sp>
      <p:sp>
        <p:nvSpPr>
          <p:cNvPr id="6" name="Rectangle 5"/>
          <p:cNvSpPr/>
          <p:nvPr/>
        </p:nvSpPr>
        <p:spPr>
          <a:xfrm>
            <a:off x="1847850" y="2372844"/>
            <a:ext cx="4467225" cy="359711"/>
          </a:xfrm>
          <a:prstGeom prst="rect">
            <a:avLst/>
          </a:prstGeom>
          <a:noFill/>
          <a:ln w="25400" cap="flat">
            <a:noFill/>
            <a:prstDash val="solid"/>
            <a:round/>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6" tIns="71436" rIns="71436" bIns="71436" numCol="1" spcCol="38100" rtlCol="0" anchor="ctr">
            <a:spAutoFit/>
          </a:bodyPr>
          <a:lstStyle/>
          <a:p>
            <a:pPr marR="0" algn="l" defTabSz="584200" rtl="0" fontAlgn="auto" latinLnBrk="0" hangingPunct="0">
              <a:lnSpc>
                <a:spcPct val="100000"/>
              </a:lnSpc>
              <a:spcBef>
                <a:spcPts val="0"/>
              </a:spcBef>
              <a:spcAft>
                <a:spcPts val="0"/>
              </a:spcAft>
              <a:buClrTx/>
              <a:buSzTx/>
              <a:tabLst/>
            </a:pPr>
            <a:endParaRPr kumimoji="0" lang="en-GB" sz="1400" b="0" i="0" u="none" strike="noStrike" cap="none" spc="0" normalizeH="0" baseline="0" dirty="0">
              <a:ln>
                <a:noFill/>
              </a:ln>
              <a:solidFill>
                <a:schemeClr val="bg1"/>
              </a:solidFill>
              <a:effectLst>
                <a:reflection blurRad="6350" stA="55000" endA="300" endPos="45500" dir="5400000" sy="-100000" algn="bl" rotWithShape="0"/>
              </a:effectLst>
              <a:uFillTx/>
              <a:latin typeface="Arial" panose="020B0604020202020204" pitchFamily="34" charset="0"/>
              <a:ea typeface="Helvetica Light"/>
              <a:cs typeface="Arial" panose="020B0604020202020204" pitchFamily="34" charset="0"/>
              <a:sym typeface="Helvetica Light"/>
            </a:endParaRPr>
          </a:p>
        </p:txBody>
      </p:sp>
      <p:sp>
        <p:nvSpPr>
          <p:cNvPr id="11" name="Content Placeholder 2"/>
          <p:cNvSpPr txBox="1">
            <a:spLocks/>
          </p:cNvSpPr>
          <p:nvPr/>
        </p:nvSpPr>
        <p:spPr>
          <a:xfrm>
            <a:off x="1573818" y="1633220"/>
            <a:ext cx="10296525" cy="4351338"/>
          </a:xfrm>
          <a:prstGeom prst="rect">
            <a:avLst/>
          </a:prstGeom>
        </p:spPr>
        <p:txBody>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marL="171450" indent="-171450" algn="l">
              <a:buFont typeface="Arial" panose="020B0604020202020204" pitchFamily="34" charset="0"/>
              <a:buChar char="•"/>
            </a:pPr>
            <a:endParaRPr lang="en-US" sz="1400" dirty="0">
              <a:solidFill>
                <a:schemeClr val="accent1"/>
              </a:solidFill>
              <a:latin typeface="Arial" panose="020B0604020202020204" pitchFamily="34" charset="0"/>
              <a:cs typeface="Arial" panose="020B0604020202020204" pitchFamily="34" charset="0"/>
            </a:endParaRPr>
          </a:p>
        </p:txBody>
      </p:sp>
      <p:sp>
        <p:nvSpPr>
          <p:cNvPr id="10" name="TextBox 9"/>
          <p:cNvSpPr txBox="1"/>
          <p:nvPr/>
        </p:nvSpPr>
        <p:spPr>
          <a:xfrm>
            <a:off x="384035" y="177897"/>
            <a:ext cx="5407165" cy="239162"/>
          </a:xfrm>
          <a:prstGeom prst="rect">
            <a:avLst/>
          </a:prstGeom>
          <a:noFill/>
        </p:spPr>
        <p:txBody>
          <a:bodyPr wrap="square" lIns="0" tIns="0" rIns="0" bIns="0" rtlCol="0" anchor="ctr">
            <a:noAutofit/>
          </a:bodyPr>
          <a:lstStyle/>
          <a:p>
            <a:pPr indent="-137160" defTabSz="292093" hangingPunct="0">
              <a:spcAft>
                <a:spcPts val="450"/>
              </a:spcAft>
            </a:pPr>
            <a:r>
              <a:rPr lang="en-US" sz="900" b="1" kern="0" dirty="0" err="1">
                <a:solidFill>
                  <a:srgbClr val="004789"/>
                </a:solidFill>
                <a:latin typeface="Arial" panose="020B0604020202020204" pitchFamily="34" charset="0"/>
                <a:cs typeface="Arial" panose="020B0604020202020204" pitchFamily="34" charset="0"/>
                <a:sym typeface="Helvetica Light"/>
              </a:rPr>
              <a:t>Consulten</a:t>
            </a:r>
            <a:r>
              <a:rPr lang="en-US" sz="900" b="1" kern="0" dirty="0">
                <a:solidFill>
                  <a:srgbClr val="004789"/>
                </a:solidFill>
                <a:latin typeface="Arial" panose="020B0604020202020204" pitchFamily="34" charset="0"/>
                <a:cs typeface="Arial" panose="020B0604020202020204" pitchFamily="34" charset="0"/>
                <a:sym typeface="Helvetica Light"/>
              </a:rPr>
              <a:t> – </a:t>
            </a:r>
            <a:r>
              <a:rPr lang="en-US" sz="900" b="1" kern="0" dirty="0" err="1">
                <a:solidFill>
                  <a:srgbClr val="004789"/>
                </a:solidFill>
                <a:latin typeface="Arial" panose="020B0604020202020204" pitchFamily="34" charset="0"/>
                <a:cs typeface="Arial" panose="020B0604020202020204" pitchFamily="34" charset="0"/>
                <a:sym typeface="Helvetica Light"/>
              </a:rPr>
              <a:t>pilotgroep</a:t>
            </a:r>
            <a:r>
              <a:rPr lang="en-US" sz="900" b="1" kern="0" dirty="0">
                <a:solidFill>
                  <a:srgbClr val="004789"/>
                </a:solidFill>
                <a:latin typeface="Arial" panose="020B0604020202020204" pitchFamily="34" charset="0"/>
                <a:cs typeface="Arial" panose="020B0604020202020204" pitchFamily="34" charset="0"/>
                <a:sym typeface="Helvetica Light"/>
              </a:rPr>
              <a:t> 1</a:t>
            </a:r>
          </a:p>
        </p:txBody>
      </p:sp>
      <p:sp>
        <p:nvSpPr>
          <p:cNvPr id="12" name="Text Placeholder 9"/>
          <p:cNvSpPr txBox="1">
            <a:spLocks/>
          </p:cNvSpPr>
          <p:nvPr/>
        </p:nvSpPr>
        <p:spPr>
          <a:xfrm>
            <a:off x="677950" y="1527372"/>
            <a:ext cx="8140700" cy="212725"/>
          </a:xfrm>
          <a:prstGeom prst="rect">
            <a:avLst/>
          </a:prstGeom>
        </p:spPr>
        <p:txBody>
          <a:bodyPr vert="horz" lIns="0" tIns="0" rIns="0" bIns="0" rtlCol="0">
            <a:noAutofit/>
          </a:bodyPr>
          <a:lstStyle>
            <a:lvl1pPr marL="0" indent="0" algn="l" defTabSz="914400" rtl="0" eaLnBrk="1" latinLnBrk="0" hangingPunct="1">
              <a:lnSpc>
                <a:spcPct val="90000"/>
              </a:lnSpc>
              <a:spcBef>
                <a:spcPts val="1200"/>
              </a:spcBef>
              <a:spcAft>
                <a:spcPts val="0"/>
              </a:spcAft>
              <a:buFontTx/>
              <a:buNone/>
              <a:defRPr sz="1600" b="1" kern="1200">
                <a:solidFill>
                  <a:schemeClr val="tx1"/>
                </a:solidFill>
                <a:latin typeface="+mn-lt"/>
                <a:ea typeface="+mn-ea"/>
                <a:cs typeface="+mn-cs"/>
              </a:defRPr>
            </a:lvl1pPr>
            <a:lvl2pPr marL="198000" indent="0" algn="l" defTabSz="914400" rtl="0" eaLnBrk="1" latinLnBrk="0" hangingPunct="1">
              <a:lnSpc>
                <a:spcPct val="90000"/>
              </a:lnSpc>
              <a:spcBef>
                <a:spcPts val="600"/>
              </a:spcBef>
              <a:buFontTx/>
              <a:buNone/>
              <a:defRPr sz="1600" b="0" kern="1200">
                <a:solidFill>
                  <a:schemeClr val="tx1"/>
                </a:solidFill>
                <a:latin typeface="+mn-lt"/>
                <a:ea typeface="+mn-ea"/>
                <a:cs typeface="+mn-cs"/>
              </a:defRPr>
            </a:lvl2pPr>
            <a:lvl3pPr marL="378612" indent="0" algn="l" defTabSz="914400" rtl="0" eaLnBrk="1" latinLnBrk="0" hangingPunct="1">
              <a:lnSpc>
                <a:spcPct val="100000"/>
              </a:lnSpc>
              <a:spcBef>
                <a:spcPts val="0"/>
              </a:spcBef>
              <a:buFontTx/>
              <a:buNone/>
              <a:defRPr sz="1600" b="0" kern="1200">
                <a:solidFill>
                  <a:schemeClr val="tx1"/>
                </a:solidFill>
                <a:latin typeface="+mn-lt"/>
                <a:ea typeface="+mn-ea"/>
                <a:cs typeface="+mn-cs"/>
              </a:defRPr>
            </a:lvl3pPr>
            <a:lvl4pPr marL="558612" indent="0" algn="l" defTabSz="914400" rtl="0" eaLnBrk="1" latinLnBrk="0" hangingPunct="1">
              <a:lnSpc>
                <a:spcPct val="100000"/>
              </a:lnSpc>
              <a:spcBef>
                <a:spcPts val="0"/>
              </a:spcBef>
              <a:buFontTx/>
              <a:buNone/>
              <a:defRPr sz="1600" b="0" kern="1200">
                <a:solidFill>
                  <a:schemeClr val="tx1"/>
                </a:solidFill>
                <a:latin typeface="+mn-lt"/>
                <a:ea typeface="+mn-ea"/>
                <a:cs typeface="+mn-cs"/>
              </a:defRPr>
            </a:lvl4pPr>
            <a:lvl5pPr marL="558612" indent="0" algn="l" defTabSz="914400" rtl="0" eaLnBrk="1" latinLnBrk="0" hangingPunct="1">
              <a:lnSpc>
                <a:spcPct val="100000"/>
              </a:lnSpc>
              <a:spcBef>
                <a:spcPts val="0"/>
              </a:spcBef>
              <a:buFontTx/>
              <a:buNone/>
              <a:tabLst/>
              <a:defRPr sz="1600" b="0" kern="1200">
                <a:solidFill>
                  <a:schemeClr val="tx1"/>
                </a:solidFill>
                <a:latin typeface="+mn-lt"/>
                <a:ea typeface="+mn-ea"/>
                <a:cs typeface="+mn-cs"/>
              </a:defRPr>
            </a:lvl5pPr>
            <a:lvl6pPr marL="717550" indent="-179388"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717550" indent="-179388"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74320">
              <a:spcAft>
                <a:spcPts val="900"/>
              </a:spcAft>
            </a:pPr>
            <a:r>
              <a:rPr lang="en-US" sz="1400" dirty="0" err="1">
                <a:solidFill>
                  <a:srgbClr val="004789"/>
                </a:solidFill>
                <a:latin typeface="Arial" panose="020B0604020202020204" pitchFamily="34" charset="0"/>
                <a:cs typeface="Arial" panose="020B0604020202020204" pitchFamily="34" charset="0"/>
              </a:rPr>
              <a:t>Consulten</a:t>
            </a:r>
            <a:r>
              <a:rPr lang="en-US" sz="1400" dirty="0">
                <a:solidFill>
                  <a:srgbClr val="004789"/>
                </a:solidFill>
                <a:latin typeface="Arial" panose="020B0604020202020204" pitchFamily="34" charset="0"/>
                <a:cs typeface="Arial" panose="020B0604020202020204" pitchFamily="34" charset="0"/>
              </a:rPr>
              <a:t> – </a:t>
            </a:r>
            <a:r>
              <a:rPr lang="en-US" sz="1400" dirty="0" err="1">
                <a:solidFill>
                  <a:srgbClr val="004789"/>
                </a:solidFill>
                <a:latin typeface="Arial" panose="020B0604020202020204" pitchFamily="34" charset="0"/>
                <a:cs typeface="Arial" panose="020B0604020202020204" pitchFamily="34" charset="0"/>
              </a:rPr>
              <a:t>Praktijken</a:t>
            </a:r>
            <a:r>
              <a:rPr lang="en-US" sz="1400" dirty="0">
                <a:solidFill>
                  <a:srgbClr val="004789"/>
                </a:solidFill>
                <a:latin typeface="Arial" panose="020B0604020202020204" pitchFamily="34" charset="0"/>
                <a:cs typeface="Arial" panose="020B0604020202020204" pitchFamily="34" charset="0"/>
              </a:rPr>
              <a:t> </a:t>
            </a:r>
            <a:r>
              <a:rPr lang="en-US" sz="1400" dirty="0" err="1">
                <a:solidFill>
                  <a:srgbClr val="004789"/>
                </a:solidFill>
                <a:latin typeface="Arial" panose="020B0604020202020204" pitchFamily="34" charset="0"/>
                <a:cs typeface="Arial" panose="020B0604020202020204" pitchFamily="34" charset="0"/>
              </a:rPr>
              <a:t>pilotgroep</a:t>
            </a:r>
            <a:r>
              <a:rPr lang="en-US" sz="1400" dirty="0">
                <a:solidFill>
                  <a:srgbClr val="004789"/>
                </a:solidFill>
                <a:latin typeface="Arial" panose="020B0604020202020204" pitchFamily="34" charset="0"/>
                <a:cs typeface="Arial" panose="020B0604020202020204" pitchFamily="34" charset="0"/>
              </a:rPr>
              <a:t> 1</a:t>
            </a:r>
            <a:br>
              <a:rPr lang="en-US" sz="1400" dirty="0">
                <a:solidFill>
                  <a:srgbClr val="004789"/>
                </a:solidFill>
                <a:latin typeface="Arial" panose="020B0604020202020204" pitchFamily="34" charset="0"/>
                <a:cs typeface="Arial" panose="020B0604020202020204" pitchFamily="34" charset="0"/>
              </a:rPr>
            </a:br>
            <a:endParaRPr lang="en-US" sz="1400" dirty="0">
              <a:solidFill>
                <a:srgbClr val="004789"/>
              </a:solidFill>
              <a:latin typeface="Arial" panose="020B0604020202020204" pitchFamily="34" charset="0"/>
              <a:cs typeface="Arial" panose="020B0604020202020204" pitchFamily="34" charset="0"/>
            </a:endParaRPr>
          </a:p>
        </p:txBody>
      </p:sp>
      <p:graphicFrame>
        <p:nvGraphicFramePr>
          <p:cNvPr id="13" name="Object 12"/>
          <p:cNvGraphicFramePr>
            <a:graphicFrameLocks/>
          </p:cNvGraphicFramePr>
          <p:nvPr>
            <p:custDataLst>
              <p:tags r:id="rId4"/>
            </p:custDataLst>
            <p:extLst>
              <p:ext uri="{D42A27DB-BD31-4B8C-83A1-F6EECF244321}">
                <p14:modId xmlns:p14="http://schemas.microsoft.com/office/powerpoint/2010/main" val="23173688"/>
              </p:ext>
            </p:extLst>
          </p:nvPr>
        </p:nvGraphicFramePr>
        <p:xfrm>
          <a:off x="1828799" y="1828800"/>
          <a:ext cx="8171206" cy="4008780"/>
        </p:xfrm>
        <a:graphic>
          <a:graphicData uri="http://schemas.openxmlformats.org/presentationml/2006/ole">
            <mc:AlternateContent xmlns:mc="http://schemas.openxmlformats.org/markup-compatibility/2006">
              <mc:Choice xmlns:v="urn:schemas-microsoft-com:vml" Requires="v">
                <p:oleObj spid="_x0000_s21578" name="Chart" r:id="rId55" imgW="8171206" imgH="4008780" progId="MSGraph.Chart.8">
                  <p:embed followColorScheme="full"/>
                </p:oleObj>
              </mc:Choice>
              <mc:Fallback>
                <p:oleObj name="Chart" r:id="rId55" imgW="8171206" imgH="4008780" progId="MSGraph.Chart.8">
                  <p:embed followColorScheme="full"/>
                  <p:pic>
                    <p:nvPicPr>
                      <p:cNvPr id="11" name="Object 10"/>
                      <p:cNvPicPr/>
                      <p:nvPr/>
                    </p:nvPicPr>
                    <p:blipFill>
                      <a:blip r:embed="rId56"/>
                      <a:stretch>
                        <a:fillRect/>
                      </a:stretch>
                    </p:blipFill>
                    <p:spPr>
                      <a:xfrm>
                        <a:off x="1828799" y="1828800"/>
                        <a:ext cx="8171206" cy="4008780"/>
                      </a:xfrm>
                      <a:prstGeom prst="rect">
                        <a:avLst/>
                      </a:prstGeom>
                    </p:spPr>
                  </p:pic>
                </p:oleObj>
              </mc:Fallback>
            </mc:AlternateContent>
          </a:graphicData>
        </a:graphic>
      </p:graphicFrame>
      <p:cxnSp>
        <p:nvCxnSpPr>
          <p:cNvPr id="14" name="Straight Connector 13"/>
          <p:cNvCxnSpPr/>
          <p:nvPr>
            <p:custDataLst>
              <p:tags r:id="rId5"/>
            </p:custDataLst>
          </p:nvPr>
        </p:nvCxnSpPr>
        <p:spPr bwMode="white">
          <a:xfrm>
            <a:off x="9407525" y="2189163"/>
            <a:ext cx="1325563" cy="0"/>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custDataLst>
              <p:tags r:id="rId6"/>
            </p:custDataLst>
          </p:nvPr>
        </p:nvCxnSpPr>
        <p:spPr bwMode="gray">
          <a:xfrm flipH="1">
            <a:off x="3332163" y="4816475"/>
            <a:ext cx="420688" cy="0"/>
          </a:xfrm>
          <a:prstGeom prst="line">
            <a:avLst/>
          </a:prstGeom>
          <a:ln w="12700">
            <a:solidFill>
              <a:srgbClr val="000000"/>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custDataLst>
              <p:tags r:id="rId7"/>
            </p:custDataLst>
          </p:nvPr>
        </p:nvCxnSpPr>
        <p:spPr bwMode="white">
          <a:xfrm flipH="1">
            <a:off x="4538663" y="3330575"/>
            <a:ext cx="727075" cy="0"/>
          </a:xfrm>
          <a:prstGeom prst="line">
            <a:avLst/>
          </a:prstGeom>
          <a:ln w="12700">
            <a:solidFill>
              <a:schemeClr val="bg1"/>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custDataLst>
              <p:tags r:id="rId8"/>
            </p:custDataLst>
          </p:nvPr>
        </p:nvCxnSpPr>
        <p:spPr bwMode="gray">
          <a:xfrm>
            <a:off x="3752850" y="4421188"/>
            <a:ext cx="0" cy="395288"/>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custDataLst>
              <p:tags r:id="rId9"/>
            </p:custDataLst>
          </p:nvPr>
        </p:nvCxnSpPr>
        <p:spPr bwMode="white">
          <a:xfrm>
            <a:off x="5265738" y="2935288"/>
            <a:ext cx="0" cy="395288"/>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custDataLst>
              <p:tags r:id="rId10"/>
            </p:custDataLst>
          </p:nvPr>
        </p:nvCxnSpPr>
        <p:spPr bwMode="gray">
          <a:xfrm>
            <a:off x="3463925" y="4421188"/>
            <a:ext cx="288925" cy="0"/>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custDataLst>
              <p:tags r:id="rId11"/>
            </p:custDataLst>
          </p:nvPr>
        </p:nvCxnSpPr>
        <p:spPr bwMode="gray">
          <a:xfrm>
            <a:off x="3448050" y="3681413"/>
            <a:ext cx="292100" cy="0"/>
          </a:xfrm>
          <a:prstGeom prst="line">
            <a:avLst/>
          </a:prstGeom>
          <a:ln w="12700">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custDataLst>
              <p:tags r:id="rId12"/>
            </p:custDataLst>
          </p:nvPr>
        </p:nvCxnSpPr>
        <p:spPr bwMode="white">
          <a:xfrm>
            <a:off x="4976813" y="2935288"/>
            <a:ext cx="288925" cy="0"/>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custDataLst>
              <p:tags r:id="rId13"/>
            </p:custDataLst>
          </p:nvPr>
        </p:nvCxnSpPr>
        <p:spPr bwMode="gray">
          <a:xfrm>
            <a:off x="4824413" y="5167313"/>
            <a:ext cx="1320800" cy="0"/>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custDataLst>
              <p:tags r:id="rId14"/>
            </p:custDataLst>
          </p:nvPr>
        </p:nvCxnSpPr>
        <p:spPr bwMode="gray">
          <a:xfrm>
            <a:off x="3740150" y="3681413"/>
            <a:ext cx="0" cy="388938"/>
          </a:xfrm>
          <a:prstGeom prst="line">
            <a:avLst/>
          </a:prstGeom>
          <a:ln w="12700">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custDataLst>
              <p:tags r:id="rId15"/>
            </p:custDataLst>
          </p:nvPr>
        </p:nvCxnSpPr>
        <p:spPr bwMode="white">
          <a:xfrm>
            <a:off x="10733088" y="2189163"/>
            <a:ext cx="0" cy="395288"/>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custDataLst>
              <p:tags r:id="rId16"/>
            </p:custDataLst>
          </p:nvPr>
        </p:nvCxnSpPr>
        <p:spPr bwMode="gray">
          <a:xfrm flipH="1">
            <a:off x="3484563" y="4070350"/>
            <a:ext cx="255588" cy="0"/>
          </a:xfrm>
          <a:prstGeom prst="line">
            <a:avLst/>
          </a:prstGeom>
          <a:ln w="12700">
            <a:solidFill>
              <a:schemeClr val="tx2"/>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custDataLst>
              <p:tags r:id="rId17"/>
            </p:custDataLst>
          </p:nvPr>
        </p:nvCxnSpPr>
        <p:spPr bwMode="gray">
          <a:xfrm flipH="1">
            <a:off x="5829300" y="5562600"/>
            <a:ext cx="315913" cy="0"/>
          </a:xfrm>
          <a:prstGeom prst="line">
            <a:avLst/>
          </a:prstGeom>
          <a:ln w="12700">
            <a:solidFill>
              <a:srgbClr val="000000"/>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custDataLst>
              <p:tags r:id="rId18"/>
            </p:custDataLst>
          </p:nvPr>
        </p:nvCxnSpPr>
        <p:spPr bwMode="white">
          <a:xfrm flipH="1">
            <a:off x="10417175" y="2584450"/>
            <a:ext cx="315913" cy="0"/>
          </a:xfrm>
          <a:prstGeom prst="line">
            <a:avLst/>
          </a:prstGeom>
          <a:ln w="12700">
            <a:solidFill>
              <a:schemeClr val="bg1"/>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custDataLst>
              <p:tags r:id="rId19"/>
            </p:custDataLst>
          </p:nvPr>
        </p:nvCxnSpPr>
        <p:spPr bwMode="gray">
          <a:xfrm>
            <a:off x="6145213" y="5167313"/>
            <a:ext cx="0" cy="395288"/>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34" name="Text Placeholder 2"/>
          <p:cNvSpPr>
            <a:spLocks noGrp="1"/>
          </p:cNvSpPr>
          <p:nvPr>
            <p:custDataLst>
              <p:tags r:id="rId20"/>
            </p:custDataLst>
          </p:nvPr>
        </p:nvSpPr>
        <p:spPr bwMode="auto">
          <a:xfrm>
            <a:off x="10455275" y="2268538"/>
            <a:ext cx="555625" cy="234950"/>
          </a:xfrm>
          <a:prstGeom prst="ellipse">
            <a:avLst/>
          </a:prstGeom>
          <a:solidFill>
            <a:srgbClr val="FFFFFF"/>
          </a:solidFill>
          <a:ln w="9525">
            <a:solidFill>
              <a:schemeClr val="bg1"/>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27305365-5D05-40C7-B7DC-D4F92587C7B5}" type="datetime'''''''''+''''1''''''''6''''''''''''''''''''''''''%'''''">
              <a:rPr lang="nl-NL"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+16%</a:t>
            </a:fld>
            <a:endParaRPr lang="nl-NL"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31" name="Text Placeholder 2"/>
          <p:cNvSpPr>
            <a:spLocks noGrp="1"/>
          </p:cNvSpPr>
          <p:nvPr>
            <p:custDataLst>
              <p:tags r:id="rId21"/>
            </p:custDataLst>
          </p:nvPr>
        </p:nvSpPr>
        <p:spPr bwMode="auto">
          <a:xfrm>
            <a:off x="3502025" y="4500563"/>
            <a:ext cx="501650" cy="234950"/>
          </a:xfrm>
          <a:prstGeom prst="ellipse">
            <a:avLst/>
          </a:prstGeom>
          <a:solidFill>
            <a:srgbClr val="FFFFFF"/>
          </a:solidFill>
          <a:ln w="9525">
            <a:solidFill>
              <a:srgbClr val="000000"/>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9F073ECD-9CCE-4ED9-9194-A70614CEA21D}" type="datetime'''''''-''''''''''''2''''''8''''''''''%'''''''''''''''''">
              <a:rPr lang="nl-NL"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-28%</a:t>
            </a:fld>
            <a:endParaRPr lang="nl-NL"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68" name="Shape 4"/>
          <p:cNvSpPr>
            <a:spLocks noGrp="1"/>
          </p:cNvSpPr>
          <p:nvPr>
            <p:custDataLst>
              <p:tags r:id="rId22"/>
            </p:custDataLst>
          </p:nvPr>
        </p:nvSpPr>
        <p:spPr bwMode="gray">
          <a:xfrm>
            <a:off x="4786313" y="5273675"/>
            <a:ext cx="463550"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rPr>
              <a:t>10.862</a:t>
            </a:r>
          </a:p>
        </p:txBody>
      </p:sp>
      <p:sp>
        <p:nvSpPr>
          <p:cNvPr id="67" name="Shape 4"/>
          <p:cNvSpPr>
            <a:spLocks noGrp="1"/>
          </p:cNvSpPr>
          <p:nvPr>
            <p:custDataLst>
              <p:tags r:id="rId23"/>
            </p:custDataLst>
          </p:nvPr>
        </p:nvSpPr>
        <p:spPr bwMode="gray">
          <a:xfrm>
            <a:off x="4406900" y="5076825"/>
            <a:ext cx="379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rPr>
              <a:t>9.000</a:t>
            </a:r>
          </a:p>
        </p:txBody>
      </p:sp>
      <p:sp>
        <p:nvSpPr>
          <p:cNvPr id="33" name="Text Placeholder 2"/>
          <p:cNvSpPr>
            <a:spLocks noGrp="1"/>
          </p:cNvSpPr>
          <p:nvPr>
            <p:custDataLst>
              <p:tags r:id="rId24"/>
            </p:custDataLst>
          </p:nvPr>
        </p:nvSpPr>
        <p:spPr bwMode="auto">
          <a:xfrm>
            <a:off x="722313" y="5273675"/>
            <a:ext cx="1535113"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Telefonische consulten</a:t>
            </a:r>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35" name="Text Placeholder 2"/>
          <p:cNvSpPr>
            <a:spLocks noGrp="1"/>
          </p:cNvSpPr>
          <p:nvPr>
            <p:custDataLst>
              <p:tags r:id="rId25"/>
            </p:custDataLst>
          </p:nvPr>
        </p:nvSpPr>
        <p:spPr bwMode="auto">
          <a:xfrm>
            <a:off x="5014913" y="3014663"/>
            <a:ext cx="501650" cy="234950"/>
          </a:xfrm>
          <a:prstGeom prst="ellipse">
            <a:avLst/>
          </a:prstGeom>
          <a:solidFill>
            <a:srgbClr val="FFFFFF"/>
          </a:solidFill>
          <a:ln w="9525">
            <a:solidFill>
              <a:schemeClr val="bg1"/>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5B433DBE-873C-418B-8E7F-68AAB3ECE22D}" type="datetime'''''''''''''''''''''''''''''''''''-22''''''''%'''''''''''''''">
              <a:rPr lang="nl-NL"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-22%</a:t>
            </a:fld>
            <a:endParaRPr lang="nl-NL"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66" name="Shape 4"/>
          <p:cNvSpPr>
            <a:spLocks noGrp="1"/>
          </p:cNvSpPr>
          <p:nvPr>
            <p:custDataLst>
              <p:tags r:id="rId26"/>
            </p:custDataLst>
          </p:nvPr>
        </p:nvSpPr>
        <p:spPr bwMode="gray">
          <a:xfrm>
            <a:off x="2914650" y="4725988"/>
            <a:ext cx="379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rPr>
              <a:t>1.659</a:t>
            </a:r>
          </a:p>
        </p:txBody>
      </p:sp>
      <p:sp>
        <p:nvSpPr>
          <p:cNvPr id="65" name="Shape 4"/>
          <p:cNvSpPr>
            <a:spLocks noGrp="1"/>
          </p:cNvSpPr>
          <p:nvPr>
            <p:custDataLst>
              <p:tags r:id="rId27"/>
            </p:custDataLst>
          </p:nvPr>
        </p:nvSpPr>
        <p:spPr bwMode="gray">
          <a:xfrm>
            <a:off x="2957513" y="4527550"/>
            <a:ext cx="379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altLang="en-US" sz="1200" b="1" dirty="0">
                <a:solidFill>
                  <a:srgbClr val="004789"/>
                </a:solidFill>
                <a:latin typeface="Arial" panose="020B0604020202020204" pitchFamily="34" charset="0"/>
                <a:cs typeface="Arial" panose="020B0604020202020204" pitchFamily="34" charset="0"/>
                <a:sym typeface="Arial" panose="020B0604020202020204" pitchFamily="34" charset="0"/>
              </a:rPr>
              <a:t>1.855</a:t>
            </a:r>
            <a:endPar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64" name="Shape 4"/>
          <p:cNvSpPr>
            <a:spLocks noGrp="1"/>
          </p:cNvSpPr>
          <p:nvPr>
            <p:custDataLst>
              <p:tags r:id="rId28"/>
            </p:custDataLst>
          </p:nvPr>
        </p:nvSpPr>
        <p:spPr bwMode="gray">
          <a:xfrm>
            <a:off x="3046413" y="4330700"/>
            <a:ext cx="379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rPr>
              <a:t>2.314</a:t>
            </a:r>
          </a:p>
        </p:txBody>
      </p:sp>
      <p:sp>
        <p:nvSpPr>
          <p:cNvPr id="29" name="Text Placeholder 2"/>
          <p:cNvSpPr>
            <a:spLocks noGrp="1"/>
          </p:cNvSpPr>
          <p:nvPr>
            <p:custDataLst>
              <p:tags r:id="rId29"/>
            </p:custDataLst>
          </p:nvPr>
        </p:nvSpPr>
        <p:spPr bwMode="auto">
          <a:xfrm>
            <a:off x="5867400" y="5246688"/>
            <a:ext cx="555625" cy="234950"/>
          </a:xfrm>
          <a:prstGeom prst="ellipse">
            <a:avLst/>
          </a:prstGeom>
          <a:solidFill>
            <a:srgbClr val="FFFFFF"/>
          </a:solidFill>
          <a:ln w="9525">
            <a:solidFill>
              <a:srgbClr val="000000"/>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C8E01C29-4504-40E5-ACF4-401E3C06E8E8}" type="datetime'''''''+''5''1''''''''''''''''''''''''%'''''''''''''''''''''">
              <a:rPr lang="nl-NL"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+51%</a:t>
            </a:fld>
            <a:endParaRPr lang="nl-NL"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36" name="Text Placeholder 2"/>
          <p:cNvSpPr>
            <a:spLocks noGrp="1"/>
          </p:cNvSpPr>
          <p:nvPr>
            <p:custDataLst>
              <p:tags r:id="rId30"/>
            </p:custDataLst>
          </p:nvPr>
        </p:nvSpPr>
        <p:spPr bwMode="auto">
          <a:xfrm>
            <a:off x="722313" y="4527550"/>
            <a:ext cx="1031875"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Visites &gt;20 min</a:t>
            </a:r>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32" name="Text Placeholder 2"/>
          <p:cNvSpPr>
            <a:spLocks noGrp="1"/>
          </p:cNvSpPr>
          <p:nvPr>
            <p:custDataLst>
              <p:tags r:id="rId31"/>
            </p:custDataLst>
          </p:nvPr>
        </p:nvSpPr>
        <p:spPr bwMode="auto">
          <a:xfrm>
            <a:off x="3522663" y="3757613"/>
            <a:ext cx="436563" cy="234950"/>
          </a:xfrm>
          <a:prstGeom prst="ellipse">
            <a:avLst/>
          </a:prstGeom>
          <a:solidFill>
            <a:srgbClr val="FFFFFF"/>
          </a:solidFill>
          <a:ln w="9525">
            <a:solidFill>
              <a:schemeClr val="tx2"/>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2E783FC7-C0D7-4CA1-8990-FDD54C2B50C6}" type="datetime'''''''+''''''''''''''''''''''8''''%'''''''''''''''''''''">
              <a:rPr lang="nl-NL"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+8%</a:t>
            </a:fld>
            <a:endParaRPr lang="nl-NL"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69" name="Shape 4"/>
          <p:cNvSpPr>
            <a:spLocks noGrp="1"/>
          </p:cNvSpPr>
          <p:nvPr>
            <p:custDataLst>
              <p:tags r:id="rId32"/>
            </p:custDataLst>
          </p:nvPr>
        </p:nvSpPr>
        <p:spPr bwMode="gray">
          <a:xfrm>
            <a:off x="5327650" y="5472113"/>
            <a:ext cx="463550"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altLang="en-US" sz="1200" b="1" dirty="0">
                <a:solidFill>
                  <a:srgbClr val="004789"/>
                </a:solidFill>
                <a:latin typeface="Arial" panose="020B0604020202020204" pitchFamily="34" charset="0"/>
                <a:cs typeface="Arial" panose="020B0604020202020204" pitchFamily="34" charset="0"/>
                <a:sym typeface="Arial" panose="020B0604020202020204" pitchFamily="34" charset="0"/>
              </a:rPr>
              <a:t>13.545</a:t>
            </a:r>
            <a:endPar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38" name="Text Placeholder 2"/>
          <p:cNvSpPr>
            <a:spLocks noGrp="1"/>
          </p:cNvSpPr>
          <p:nvPr>
            <p:custDataLst>
              <p:tags r:id="rId33"/>
            </p:custDataLst>
          </p:nvPr>
        </p:nvSpPr>
        <p:spPr bwMode="auto">
          <a:xfrm>
            <a:off x="722313" y="3784600"/>
            <a:ext cx="1031875"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Visites &lt;20 min</a:t>
            </a:r>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62" name="Shape 4"/>
          <p:cNvSpPr>
            <a:spLocks noGrp="1"/>
          </p:cNvSpPr>
          <p:nvPr>
            <p:custDataLst>
              <p:tags r:id="rId34"/>
            </p:custDataLst>
          </p:nvPr>
        </p:nvSpPr>
        <p:spPr bwMode="gray">
          <a:xfrm>
            <a:off x="3067050" y="3979863"/>
            <a:ext cx="379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rPr>
              <a:t>2.401</a:t>
            </a:r>
          </a:p>
        </p:txBody>
      </p:sp>
      <p:sp>
        <p:nvSpPr>
          <p:cNvPr id="37" name="Text Placeholder 2"/>
          <p:cNvSpPr>
            <a:spLocks noGrp="1"/>
          </p:cNvSpPr>
          <p:nvPr>
            <p:custDataLst>
              <p:tags r:id="rId35"/>
            </p:custDataLst>
          </p:nvPr>
        </p:nvSpPr>
        <p:spPr bwMode="auto">
          <a:xfrm>
            <a:off x="722313" y="3043238"/>
            <a:ext cx="1760538"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Fysieke consulten&gt;20 min</a:t>
            </a:r>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56" name="Shape 4"/>
          <p:cNvSpPr>
            <a:spLocks noGrp="1"/>
          </p:cNvSpPr>
          <p:nvPr>
            <p:custDataLst>
              <p:tags r:id="rId36"/>
            </p:custDataLst>
          </p:nvPr>
        </p:nvSpPr>
        <p:spPr bwMode="gray">
          <a:xfrm>
            <a:off x="4559300" y="2844800"/>
            <a:ext cx="379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rPr>
              <a:t>9.764</a:t>
            </a:r>
          </a:p>
        </p:txBody>
      </p:sp>
      <p:sp>
        <p:nvSpPr>
          <p:cNvPr id="52" name="Shape 4"/>
          <p:cNvSpPr>
            <a:spLocks noGrp="1"/>
          </p:cNvSpPr>
          <p:nvPr>
            <p:custDataLst>
              <p:tags r:id="rId37"/>
            </p:custDataLst>
          </p:nvPr>
        </p:nvSpPr>
        <p:spPr bwMode="gray">
          <a:xfrm>
            <a:off x="9753600" y="2297113"/>
            <a:ext cx="463550"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altLang="en-US" sz="1200" b="1" dirty="0">
                <a:solidFill>
                  <a:srgbClr val="004789"/>
                </a:solidFill>
                <a:latin typeface="Arial" panose="020B0604020202020204" pitchFamily="34" charset="0"/>
                <a:cs typeface="Arial" panose="020B0604020202020204" pitchFamily="34" charset="0"/>
                <a:sym typeface="Arial" panose="020B0604020202020204" pitchFamily="34" charset="0"/>
              </a:rPr>
              <a:t>35.308</a:t>
            </a:r>
            <a:endPar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51" name="Shape 4"/>
          <p:cNvSpPr>
            <a:spLocks noGrp="1"/>
          </p:cNvSpPr>
          <p:nvPr>
            <p:custDataLst>
              <p:tags r:id="rId38"/>
            </p:custDataLst>
          </p:nvPr>
        </p:nvSpPr>
        <p:spPr bwMode="gray">
          <a:xfrm>
            <a:off x="8905875" y="2098675"/>
            <a:ext cx="463550"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altLang="en-US" sz="1200" b="1" dirty="0">
                <a:solidFill>
                  <a:srgbClr val="004789"/>
                </a:solidFill>
                <a:latin typeface="Arial" panose="020B0604020202020204" pitchFamily="34" charset="0"/>
                <a:cs typeface="Arial" panose="020B0604020202020204" pitchFamily="34" charset="0"/>
                <a:sym typeface="Arial" panose="020B0604020202020204" pitchFamily="34" charset="0"/>
              </a:rPr>
              <a:t>31.127</a:t>
            </a:r>
            <a:endPar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58" name="Shape 4"/>
          <p:cNvSpPr>
            <a:spLocks noGrp="1"/>
          </p:cNvSpPr>
          <p:nvPr>
            <p:custDataLst>
              <p:tags r:id="rId39"/>
            </p:custDataLst>
          </p:nvPr>
        </p:nvSpPr>
        <p:spPr bwMode="gray">
          <a:xfrm>
            <a:off x="4062413" y="3043238"/>
            <a:ext cx="379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rPr>
              <a:t>7.293</a:t>
            </a:r>
          </a:p>
        </p:txBody>
      </p:sp>
      <p:sp>
        <p:nvSpPr>
          <p:cNvPr id="61" name="Shape 4"/>
          <p:cNvSpPr>
            <a:spLocks noGrp="1"/>
          </p:cNvSpPr>
          <p:nvPr>
            <p:custDataLst>
              <p:tags r:id="rId40"/>
            </p:custDataLst>
          </p:nvPr>
        </p:nvSpPr>
        <p:spPr bwMode="gray">
          <a:xfrm>
            <a:off x="3030538" y="3786188"/>
            <a:ext cx="379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altLang="en-US" sz="1200" b="1" dirty="0">
                <a:solidFill>
                  <a:srgbClr val="004789"/>
                </a:solidFill>
                <a:latin typeface="Arial" panose="020B0604020202020204" pitchFamily="34" charset="0"/>
                <a:cs typeface="Arial" panose="020B0604020202020204" pitchFamily="34" charset="0"/>
                <a:sym typeface="Arial" panose="020B0604020202020204" pitchFamily="34" charset="0"/>
              </a:rPr>
              <a:t>2.215</a:t>
            </a:r>
            <a:endPar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60" name="Shape 4"/>
          <p:cNvSpPr>
            <a:spLocks noGrp="1"/>
          </p:cNvSpPr>
          <p:nvPr>
            <p:custDataLst>
              <p:tags r:id="rId41"/>
            </p:custDataLst>
          </p:nvPr>
        </p:nvSpPr>
        <p:spPr bwMode="gray">
          <a:xfrm>
            <a:off x="3030538" y="3590925"/>
            <a:ext cx="379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altLang="en-US" sz="1200" b="1" dirty="0">
                <a:solidFill>
                  <a:srgbClr val="004789"/>
                </a:solidFill>
                <a:latin typeface="Arial" panose="020B0604020202020204" pitchFamily="34" charset="0"/>
                <a:cs typeface="Arial" panose="020B0604020202020204" pitchFamily="34" charset="0"/>
                <a:sym typeface="Arial" panose="020B0604020202020204" pitchFamily="34" charset="0"/>
              </a:rPr>
              <a:t>2.231</a:t>
            </a:r>
            <a:endPar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53" name="Shape 4"/>
          <p:cNvSpPr>
            <a:spLocks noGrp="1"/>
          </p:cNvSpPr>
          <p:nvPr>
            <p:custDataLst>
              <p:tags r:id="rId42"/>
            </p:custDataLst>
          </p:nvPr>
        </p:nvSpPr>
        <p:spPr bwMode="gray">
          <a:xfrm>
            <a:off x="9915525" y="2493963"/>
            <a:ext cx="463550"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altLang="en-US" sz="1200" b="1" dirty="0">
                <a:solidFill>
                  <a:srgbClr val="004789"/>
                </a:solidFill>
                <a:latin typeface="Arial" panose="020B0604020202020204" pitchFamily="34" charset="0"/>
                <a:cs typeface="Arial" panose="020B0604020202020204" pitchFamily="34" charset="0"/>
                <a:sym typeface="Arial" panose="020B0604020202020204" pitchFamily="34" charset="0"/>
              </a:rPr>
              <a:t>36.108</a:t>
            </a:r>
            <a:endPar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59" name="Shape 4"/>
          <p:cNvSpPr>
            <a:spLocks noGrp="1"/>
          </p:cNvSpPr>
          <p:nvPr>
            <p:custDataLst>
              <p:tags r:id="rId43"/>
            </p:custDataLst>
          </p:nvPr>
        </p:nvSpPr>
        <p:spPr bwMode="gray">
          <a:xfrm>
            <a:off x="4121150" y="3240088"/>
            <a:ext cx="379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rPr>
              <a:t>7.609</a:t>
            </a:r>
          </a:p>
        </p:txBody>
      </p:sp>
      <p:sp>
        <p:nvSpPr>
          <p:cNvPr id="39" name="Text Placeholder 2"/>
          <p:cNvSpPr>
            <a:spLocks noGrp="1"/>
          </p:cNvSpPr>
          <p:nvPr>
            <p:custDataLst>
              <p:tags r:id="rId44"/>
            </p:custDataLst>
          </p:nvPr>
        </p:nvSpPr>
        <p:spPr bwMode="auto">
          <a:xfrm>
            <a:off x="722313" y="2297113"/>
            <a:ext cx="1760538"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Fysieke consulten&lt;20 min</a:t>
            </a:r>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40" name="Rectangle 39"/>
          <p:cNvSpPr/>
          <p:nvPr>
            <p:custDataLst>
              <p:tags r:id="rId45"/>
            </p:custDataLst>
          </p:nvPr>
        </p:nvSpPr>
        <p:spPr bwMode="auto">
          <a:xfrm>
            <a:off x="9717088" y="4897438"/>
            <a:ext cx="214313" cy="160338"/>
          </a:xfrm>
          <a:prstGeom prst="rect">
            <a:avLst/>
          </a:prstGeom>
          <a:solidFill>
            <a:srgbClr val="097AC6"/>
          </a:solidFill>
          <a:ln w="95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bg1"/>
              </a:solidFill>
              <a:latin typeface="Georgia" pitchFamily="18" charset="0"/>
            </a:endParaRPr>
          </a:p>
        </p:txBody>
      </p:sp>
      <p:sp>
        <p:nvSpPr>
          <p:cNvPr id="41" name="Rectangle 40"/>
          <p:cNvSpPr/>
          <p:nvPr>
            <p:custDataLst>
              <p:tags r:id="rId46"/>
            </p:custDataLst>
          </p:nvPr>
        </p:nvSpPr>
        <p:spPr bwMode="auto">
          <a:xfrm>
            <a:off x="9717088" y="4481513"/>
            <a:ext cx="214313" cy="160338"/>
          </a:xfrm>
          <a:prstGeom prst="rect">
            <a:avLst/>
          </a:prstGeom>
          <a:solidFill>
            <a:srgbClr val="0FACF0"/>
          </a:solidFill>
          <a:ln w="95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bg1"/>
              </a:solidFill>
              <a:latin typeface="Georgia" pitchFamily="18" charset="0"/>
            </a:endParaRPr>
          </a:p>
        </p:txBody>
      </p:sp>
      <p:sp>
        <p:nvSpPr>
          <p:cNvPr id="42" name="Rectangle 41"/>
          <p:cNvSpPr/>
          <p:nvPr>
            <p:custDataLst>
              <p:tags r:id="rId47"/>
            </p:custDataLst>
          </p:nvPr>
        </p:nvSpPr>
        <p:spPr bwMode="auto">
          <a:xfrm>
            <a:off x="9717088" y="5313363"/>
            <a:ext cx="214313" cy="160338"/>
          </a:xfrm>
          <a:prstGeom prst="rect">
            <a:avLst/>
          </a:prstGeom>
          <a:solidFill>
            <a:srgbClr val="1F038D"/>
          </a:solidFill>
          <a:ln w="95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err="1">
              <a:solidFill>
                <a:schemeClr val="bg1"/>
              </a:solidFill>
              <a:latin typeface="Georgia" pitchFamily="18" charset="0"/>
            </a:endParaRPr>
          </a:p>
        </p:txBody>
      </p:sp>
      <p:sp>
        <p:nvSpPr>
          <p:cNvPr id="43" name="Text Placeholder 2"/>
          <p:cNvSpPr>
            <a:spLocks noGrp="1"/>
          </p:cNvSpPr>
          <p:nvPr>
            <p:custDataLst>
              <p:tags r:id="rId48"/>
            </p:custDataLst>
          </p:nvPr>
        </p:nvSpPr>
        <p:spPr bwMode="auto">
          <a:xfrm>
            <a:off x="9982200" y="4476750"/>
            <a:ext cx="1377950" cy="365125"/>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 Nulmeting</a:t>
            </a:r>
            <a:b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b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  Q4 2015 –Q3 2016</a:t>
            </a:r>
            <a:endParaRPr lang="nl-NL" sz="120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44" name="Text Placeholder 2"/>
          <p:cNvSpPr>
            <a:spLocks noGrp="1"/>
          </p:cNvSpPr>
          <p:nvPr>
            <p:custDataLst>
              <p:tags r:id="rId49"/>
            </p:custDataLst>
          </p:nvPr>
        </p:nvSpPr>
        <p:spPr bwMode="auto">
          <a:xfrm>
            <a:off x="9982200" y="4892675"/>
            <a:ext cx="1335088" cy="365125"/>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Eerste pilotjaar</a:t>
            </a:r>
          </a:p>
          <a:p>
            <a:pPr indent="0" algn="ctr">
              <a:spcBef>
                <a:spcPct val="0"/>
              </a:spcBef>
              <a:spcAft>
                <a:spcPct val="0"/>
              </a:spcAft>
            </a:pPr>
            <a:r>
              <a:rPr lang="nl-NL" sz="1200" dirty="0">
                <a:solidFill>
                  <a:srgbClr val="004789"/>
                </a:solidFill>
                <a:latin typeface="Arial" panose="020B0604020202020204" pitchFamily="34" charset="0"/>
                <a:cs typeface="Arial" panose="020B0604020202020204" pitchFamily="34" charset="0"/>
                <a:sym typeface="Arial" panose="020B0604020202020204" pitchFamily="34" charset="0"/>
              </a:rPr>
              <a:t>Q4 2016 – Q3 2017</a:t>
            </a:r>
          </a:p>
        </p:txBody>
      </p:sp>
      <p:sp>
        <p:nvSpPr>
          <p:cNvPr id="45" name="Text Placeholder 2"/>
          <p:cNvSpPr>
            <a:spLocks noGrp="1"/>
          </p:cNvSpPr>
          <p:nvPr>
            <p:custDataLst>
              <p:tags r:id="rId50"/>
            </p:custDataLst>
          </p:nvPr>
        </p:nvSpPr>
        <p:spPr bwMode="auto">
          <a:xfrm>
            <a:off x="9982200" y="5308600"/>
            <a:ext cx="1335088" cy="365125"/>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spcBef>
                <a:spcPct val="0"/>
              </a:spcBef>
              <a:spcAft>
                <a:spcPct val="0"/>
              </a:spcAft>
            </a:pPr>
            <a:r>
              <a:rPr lang="nl-NL" sz="1200" dirty="0">
                <a:solidFill>
                  <a:srgbClr val="004789"/>
                </a:solidFill>
                <a:latin typeface="Arial" panose="020B0604020202020204" pitchFamily="34" charset="0"/>
                <a:cs typeface="Arial" panose="020B0604020202020204" pitchFamily="34" charset="0"/>
                <a:sym typeface="Arial" panose="020B0604020202020204" pitchFamily="34" charset="0"/>
              </a:rPr>
              <a:t>Tweede pilotjaar</a:t>
            </a:r>
          </a:p>
          <a:p>
            <a:pPr indent="0" algn="ctr">
              <a:spcBef>
                <a:spcPct val="0"/>
              </a:spcBef>
              <a:spcAft>
                <a:spcPct val="0"/>
              </a:spcAft>
            </a:pPr>
            <a:r>
              <a:rPr lang="nl-NL" sz="1200" dirty="0">
                <a:solidFill>
                  <a:srgbClr val="004789"/>
                </a:solidFill>
                <a:latin typeface="Arial" panose="020B0604020202020204" pitchFamily="34" charset="0"/>
                <a:cs typeface="Arial" panose="020B0604020202020204" pitchFamily="34" charset="0"/>
                <a:sym typeface="Arial" panose="020B0604020202020204" pitchFamily="34" charset="0"/>
              </a:rPr>
              <a:t>Q4 2016 – Q3 2017</a:t>
            </a:r>
            <a:endParaRPr lang="nl-NL" sz="1200" noProof="0" dirty="0">
              <a:latin typeface="Arial" panose="020B0604020202020204" pitchFamily="34" charset="0"/>
              <a:cs typeface="Arial" panose="020B0604020202020204" pitchFamily="34" charset="0"/>
              <a:sym typeface="Arial" panose="020B0604020202020204" pitchFamily="34" charset="0"/>
            </a:endParaRPr>
          </a:p>
        </p:txBody>
      </p:sp>
      <p:sp>
        <p:nvSpPr>
          <p:cNvPr id="70" name="Shape 144"/>
          <p:cNvSpPr/>
          <p:nvPr/>
        </p:nvSpPr>
        <p:spPr>
          <a:xfrm>
            <a:off x="677950" y="628375"/>
            <a:ext cx="9482050" cy="882931"/>
          </a:xfrm>
          <a:prstGeom prst="rect">
            <a:avLst/>
          </a:prstGeom>
          <a:ln w="12700">
            <a:miter lim="400000"/>
          </a:ln>
          <a:extLst>
            <a:ext uri="{C572A759-6A51-4108-AA02-DFA0A04FC94B}">
              <ma14:wrappingTextBoxFlag xmlns:ma14="http://schemas.microsoft.com/office/mac/drawingml/2011/main" xmlns="" val="1"/>
            </a:ext>
          </a:extLst>
        </p:spPr>
        <p:txBody>
          <a:bodyPr wrap="square" lIns="71436" tIns="71436" rIns="71436" bIns="71436">
            <a:spAutoFit/>
          </a:bodyPr>
          <a:lstStyle>
            <a:lvl1pPr>
              <a:spcBef>
                <a:spcPts val="4200"/>
              </a:spcBef>
              <a:defRPr sz="4000" b="1">
                <a:solidFill>
                  <a:srgbClr val="0396D6"/>
                </a:solidFill>
                <a:latin typeface="Arial"/>
                <a:ea typeface="Arial"/>
                <a:cs typeface="Arial"/>
                <a:sym typeface="Arial"/>
              </a:defRPr>
            </a:lvl1pPr>
          </a:lstStyle>
          <a:p>
            <a:r>
              <a:rPr lang="nl-NL" sz="2400" dirty="0"/>
              <a:t>In pilotjaar 2 zien we een forse stijging in telefonische en korte consulten; lange consulten en lange visites nemen af</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86842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34132399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4648" name="think-cell Slide" r:id="rId17" imgW="592" imgH="591" progId="TCLayout.ActiveDocument.1">
                  <p:embed/>
                </p:oleObj>
              </mc:Choice>
              <mc:Fallback>
                <p:oleObj name="think-cell Slide" r:id="rId17" imgW="592" imgH="591" progId="TCLayout.ActiveDocument.1">
                  <p:embed/>
                  <p:pic>
                    <p:nvPicPr>
                      <p:cNvPr id="2" name="Object 1" hidden="1"/>
                      <p:cNvPicPr/>
                      <p:nvPr/>
                    </p:nvPicPr>
                    <p:blipFill>
                      <a:blip r:embed="rId18"/>
                      <a:stretch>
                        <a:fillRect/>
                      </a:stretch>
                    </p:blipFill>
                    <p:spPr>
                      <a:xfrm>
                        <a:off x="1588" y="1588"/>
                        <a:ext cx="1587" cy="1587"/>
                      </a:xfrm>
                      <a:prstGeom prst="rect">
                        <a:avLst/>
                      </a:prstGeom>
                    </p:spPr>
                  </p:pic>
                </p:oleObj>
              </mc:Fallback>
            </mc:AlternateContent>
          </a:graphicData>
        </a:graphic>
      </p:graphicFrame>
      <p:sp>
        <p:nvSpPr>
          <p:cNvPr id="4" name="Rectangle 3" hidden="1"/>
          <p:cNvSpPr/>
          <p:nvPr>
            <p:custDataLst>
              <p:tags r:id="rId3"/>
            </p:custDataLst>
          </p:nvPr>
        </p:nvSpPr>
        <p:spPr bwMode="auto">
          <a:xfrm>
            <a:off x="0" y="-692950"/>
            <a:ext cx="144332" cy="1544651"/>
          </a:xfrm>
          <a:prstGeom prst="rect">
            <a:avLst/>
          </a:prstGeom>
          <a:solidFill>
            <a:srgbClr val="00A6E1"/>
          </a:solidFill>
          <a:ln w="25400" cap="flat">
            <a:solidFill>
              <a:schemeClr val="accent1"/>
            </a:solidFill>
            <a:prstDash val="solid"/>
            <a:round/>
          </a:ln>
          <a:effectLst/>
          <a:extLst>
            <a:ext uri="{AF507438-7753-43E0-B8FC-AC1667EBCBE1}">
              <a14:hiddenEffects xmlns:a14="http://schemas.microsoft.com/office/drawing/2010/main">
                <a:effectLst>
                  <a:outerShdw blurRad="50800" dist="25400" dir="5400000" rotWithShape="0">
                    <a:srgbClr val="000000">
                      <a:alpha val="50000"/>
                    </a:srgbClr>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0" rtlCol="0" anchor="ctr" anchorCtr="0">
            <a:noAutofit/>
          </a:bodyPr>
          <a:lstStyle/>
          <a:p>
            <a:pPr defTabSz="584200" hangingPunct="0">
              <a:spcBef>
                <a:spcPct val="0"/>
              </a:spcBef>
              <a:spcAft>
                <a:spcPct val="0"/>
              </a:spcAft>
            </a:pPr>
            <a:endParaRPr kumimoji="0" lang="nl-NL" sz="1200" u="none" strike="noStrike" cap="none" spc="0" normalizeH="0" dirty="0">
              <a:ln>
                <a:noFill/>
              </a:ln>
              <a:solidFill>
                <a:srgbClr val="E1E1E1"/>
              </a:solidFill>
              <a:effectLst/>
              <a:uFillTx/>
              <a:latin typeface="Arial" panose="020B0604020202020204" pitchFamily="34" charset="0"/>
              <a:cs typeface="Arial" panose="020B0604020202020204" pitchFamily="34" charset="0"/>
              <a:sym typeface="Arial" panose="020B0604020202020204" pitchFamily="34" charset="0"/>
            </a:endParaRPr>
          </a:p>
        </p:txBody>
      </p:sp>
      <p:sp>
        <p:nvSpPr>
          <p:cNvPr id="6" name="Rectangle 5"/>
          <p:cNvSpPr/>
          <p:nvPr/>
        </p:nvSpPr>
        <p:spPr>
          <a:xfrm>
            <a:off x="1847850" y="2372844"/>
            <a:ext cx="4467225" cy="359711"/>
          </a:xfrm>
          <a:prstGeom prst="rect">
            <a:avLst/>
          </a:prstGeom>
          <a:noFill/>
          <a:ln w="25400" cap="flat">
            <a:noFill/>
            <a:prstDash val="solid"/>
            <a:round/>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6" tIns="71436" rIns="71436" bIns="71436" numCol="1" spcCol="38100" rtlCol="0" anchor="ctr">
            <a:spAutoFit/>
          </a:bodyPr>
          <a:lstStyle/>
          <a:p>
            <a:pPr marR="0" algn="l" defTabSz="584200" rtl="0" fontAlgn="auto" latinLnBrk="0" hangingPunct="0">
              <a:lnSpc>
                <a:spcPct val="100000"/>
              </a:lnSpc>
              <a:spcBef>
                <a:spcPts val="0"/>
              </a:spcBef>
              <a:spcAft>
                <a:spcPts val="0"/>
              </a:spcAft>
              <a:buClrTx/>
              <a:buSzTx/>
              <a:tabLst/>
            </a:pPr>
            <a:endParaRPr kumimoji="0" lang="en-GB" sz="1400" b="0" i="0" u="none" strike="noStrike" cap="none" spc="0" normalizeH="0" baseline="0" dirty="0">
              <a:ln>
                <a:noFill/>
              </a:ln>
              <a:solidFill>
                <a:schemeClr val="bg1"/>
              </a:solidFill>
              <a:effectLst>
                <a:reflection blurRad="6350" stA="55000" endA="300" endPos="45500" dir="5400000" sy="-100000" algn="bl" rotWithShape="0"/>
              </a:effectLst>
              <a:uFillTx/>
              <a:latin typeface="Arial" panose="020B0604020202020204" pitchFamily="34" charset="0"/>
              <a:ea typeface="Helvetica Light"/>
              <a:cs typeface="Arial" panose="020B0604020202020204" pitchFamily="34" charset="0"/>
              <a:sym typeface="Helvetica Light"/>
            </a:endParaRPr>
          </a:p>
        </p:txBody>
      </p:sp>
      <p:sp>
        <p:nvSpPr>
          <p:cNvPr id="11" name="Content Placeholder 2"/>
          <p:cNvSpPr txBox="1">
            <a:spLocks/>
          </p:cNvSpPr>
          <p:nvPr/>
        </p:nvSpPr>
        <p:spPr>
          <a:xfrm>
            <a:off x="1573818" y="1633220"/>
            <a:ext cx="10296525" cy="4351338"/>
          </a:xfrm>
          <a:prstGeom prst="rect">
            <a:avLst/>
          </a:prstGeom>
        </p:spPr>
        <p:txBody>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marL="171450" indent="-171450" algn="l">
              <a:buFont typeface="Arial" panose="020B0604020202020204" pitchFamily="34" charset="0"/>
              <a:buChar char="•"/>
            </a:pPr>
            <a:endParaRPr lang="en-US" sz="1400" dirty="0">
              <a:solidFill>
                <a:schemeClr val="accent1"/>
              </a:solidFill>
              <a:latin typeface="Arial" panose="020B0604020202020204" pitchFamily="34" charset="0"/>
              <a:cs typeface="Arial" panose="020B0604020202020204" pitchFamily="34" charset="0"/>
            </a:endParaRPr>
          </a:p>
        </p:txBody>
      </p:sp>
      <p:sp>
        <p:nvSpPr>
          <p:cNvPr id="10" name="TextBox 9"/>
          <p:cNvSpPr txBox="1"/>
          <p:nvPr/>
        </p:nvSpPr>
        <p:spPr>
          <a:xfrm>
            <a:off x="384035" y="177897"/>
            <a:ext cx="5407165" cy="239162"/>
          </a:xfrm>
          <a:prstGeom prst="rect">
            <a:avLst/>
          </a:prstGeom>
          <a:noFill/>
        </p:spPr>
        <p:txBody>
          <a:bodyPr wrap="square" lIns="0" tIns="0" rIns="0" bIns="0" rtlCol="0" anchor="ctr">
            <a:noAutofit/>
          </a:bodyPr>
          <a:lstStyle/>
          <a:p>
            <a:pPr indent="-137160" defTabSz="292093" hangingPunct="0">
              <a:spcAft>
                <a:spcPts val="450"/>
              </a:spcAft>
            </a:pPr>
            <a:r>
              <a:rPr lang="en-US" sz="900" b="1" kern="0" dirty="0">
                <a:solidFill>
                  <a:srgbClr val="004789"/>
                </a:solidFill>
                <a:latin typeface="Arial" panose="020B0604020202020204" pitchFamily="34" charset="0"/>
                <a:cs typeface="Arial" panose="020B0604020202020204" pitchFamily="34" charset="0"/>
                <a:sym typeface="Helvetica Light"/>
              </a:rPr>
              <a:t>M&amp;I-</a:t>
            </a:r>
            <a:r>
              <a:rPr lang="en-US" sz="900" b="1" kern="0" dirty="0" err="1">
                <a:solidFill>
                  <a:srgbClr val="004789"/>
                </a:solidFill>
                <a:latin typeface="Arial" panose="020B0604020202020204" pitchFamily="34" charset="0"/>
                <a:cs typeface="Arial" panose="020B0604020202020204" pitchFamily="34" charset="0"/>
                <a:sym typeface="Helvetica Light"/>
              </a:rPr>
              <a:t>verrichtingen</a:t>
            </a:r>
            <a:r>
              <a:rPr lang="en-US" sz="900" b="1" kern="0" dirty="0">
                <a:solidFill>
                  <a:srgbClr val="004789"/>
                </a:solidFill>
                <a:latin typeface="Arial" panose="020B0604020202020204" pitchFamily="34" charset="0"/>
                <a:cs typeface="Arial" panose="020B0604020202020204" pitchFamily="34" charset="0"/>
                <a:sym typeface="Helvetica Light"/>
              </a:rPr>
              <a:t> – </a:t>
            </a:r>
            <a:r>
              <a:rPr lang="en-US" sz="900" b="1" kern="0" dirty="0" err="1">
                <a:solidFill>
                  <a:srgbClr val="004789"/>
                </a:solidFill>
                <a:latin typeface="Arial" panose="020B0604020202020204" pitchFamily="34" charset="0"/>
                <a:cs typeface="Arial" panose="020B0604020202020204" pitchFamily="34" charset="0"/>
                <a:sym typeface="Helvetica Light"/>
              </a:rPr>
              <a:t>pilotgroep</a:t>
            </a:r>
            <a:r>
              <a:rPr lang="en-US" sz="900" b="1" kern="0" dirty="0">
                <a:solidFill>
                  <a:srgbClr val="004789"/>
                </a:solidFill>
                <a:latin typeface="Arial" panose="020B0604020202020204" pitchFamily="34" charset="0"/>
                <a:cs typeface="Arial" panose="020B0604020202020204" pitchFamily="34" charset="0"/>
                <a:sym typeface="Helvetica Light"/>
              </a:rPr>
              <a:t> 1</a:t>
            </a:r>
          </a:p>
        </p:txBody>
      </p:sp>
      <p:sp>
        <p:nvSpPr>
          <p:cNvPr id="12" name="Text Placeholder 9"/>
          <p:cNvSpPr txBox="1">
            <a:spLocks/>
          </p:cNvSpPr>
          <p:nvPr/>
        </p:nvSpPr>
        <p:spPr>
          <a:xfrm>
            <a:off x="677950" y="1527372"/>
            <a:ext cx="8140700" cy="212725"/>
          </a:xfrm>
          <a:prstGeom prst="rect">
            <a:avLst/>
          </a:prstGeom>
        </p:spPr>
        <p:txBody>
          <a:bodyPr vert="horz" lIns="0" tIns="0" rIns="0" bIns="0" rtlCol="0">
            <a:noAutofit/>
          </a:bodyPr>
          <a:lstStyle>
            <a:lvl1pPr marL="0" indent="0" algn="l" defTabSz="914400" rtl="0" eaLnBrk="1" latinLnBrk="0" hangingPunct="1">
              <a:lnSpc>
                <a:spcPct val="90000"/>
              </a:lnSpc>
              <a:spcBef>
                <a:spcPts val="1200"/>
              </a:spcBef>
              <a:spcAft>
                <a:spcPts val="0"/>
              </a:spcAft>
              <a:buFontTx/>
              <a:buNone/>
              <a:defRPr sz="1600" b="1" kern="1200">
                <a:solidFill>
                  <a:schemeClr val="tx1"/>
                </a:solidFill>
                <a:latin typeface="+mn-lt"/>
                <a:ea typeface="+mn-ea"/>
                <a:cs typeface="+mn-cs"/>
              </a:defRPr>
            </a:lvl1pPr>
            <a:lvl2pPr marL="198000" indent="0" algn="l" defTabSz="914400" rtl="0" eaLnBrk="1" latinLnBrk="0" hangingPunct="1">
              <a:lnSpc>
                <a:spcPct val="90000"/>
              </a:lnSpc>
              <a:spcBef>
                <a:spcPts val="600"/>
              </a:spcBef>
              <a:buFontTx/>
              <a:buNone/>
              <a:defRPr sz="1600" b="0" kern="1200">
                <a:solidFill>
                  <a:schemeClr val="tx1"/>
                </a:solidFill>
                <a:latin typeface="+mn-lt"/>
                <a:ea typeface="+mn-ea"/>
                <a:cs typeface="+mn-cs"/>
              </a:defRPr>
            </a:lvl2pPr>
            <a:lvl3pPr marL="378612" indent="0" algn="l" defTabSz="914400" rtl="0" eaLnBrk="1" latinLnBrk="0" hangingPunct="1">
              <a:lnSpc>
                <a:spcPct val="100000"/>
              </a:lnSpc>
              <a:spcBef>
                <a:spcPts val="0"/>
              </a:spcBef>
              <a:buFontTx/>
              <a:buNone/>
              <a:defRPr sz="1600" b="0" kern="1200">
                <a:solidFill>
                  <a:schemeClr val="tx1"/>
                </a:solidFill>
                <a:latin typeface="+mn-lt"/>
                <a:ea typeface="+mn-ea"/>
                <a:cs typeface="+mn-cs"/>
              </a:defRPr>
            </a:lvl3pPr>
            <a:lvl4pPr marL="558612" indent="0" algn="l" defTabSz="914400" rtl="0" eaLnBrk="1" latinLnBrk="0" hangingPunct="1">
              <a:lnSpc>
                <a:spcPct val="100000"/>
              </a:lnSpc>
              <a:spcBef>
                <a:spcPts val="0"/>
              </a:spcBef>
              <a:buFontTx/>
              <a:buNone/>
              <a:defRPr sz="1600" b="0" kern="1200">
                <a:solidFill>
                  <a:schemeClr val="tx1"/>
                </a:solidFill>
                <a:latin typeface="+mn-lt"/>
                <a:ea typeface="+mn-ea"/>
                <a:cs typeface="+mn-cs"/>
              </a:defRPr>
            </a:lvl4pPr>
            <a:lvl5pPr marL="558612" indent="0" algn="l" defTabSz="914400" rtl="0" eaLnBrk="1" latinLnBrk="0" hangingPunct="1">
              <a:lnSpc>
                <a:spcPct val="100000"/>
              </a:lnSpc>
              <a:spcBef>
                <a:spcPts val="0"/>
              </a:spcBef>
              <a:buFontTx/>
              <a:buNone/>
              <a:tabLst/>
              <a:defRPr sz="1600" b="0" kern="1200">
                <a:solidFill>
                  <a:schemeClr val="tx1"/>
                </a:solidFill>
                <a:latin typeface="+mn-lt"/>
                <a:ea typeface="+mn-ea"/>
                <a:cs typeface="+mn-cs"/>
              </a:defRPr>
            </a:lvl5pPr>
            <a:lvl6pPr marL="717550" indent="-179388"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717550" indent="-179388"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74320">
              <a:spcAft>
                <a:spcPts val="900"/>
              </a:spcAft>
            </a:pPr>
            <a:r>
              <a:rPr lang="nl-NL" sz="1400" dirty="0">
                <a:solidFill>
                  <a:srgbClr val="004789"/>
                </a:solidFill>
                <a:latin typeface="Arial" panose="020B0604020202020204" pitchFamily="34" charset="0"/>
                <a:cs typeface="Arial" panose="020B0604020202020204" pitchFamily="34" charset="0"/>
              </a:rPr>
              <a:t>M&amp;I verrichtingen – Praktijken pilotgroep 1</a:t>
            </a:r>
          </a:p>
        </p:txBody>
      </p:sp>
      <p:graphicFrame>
        <p:nvGraphicFramePr>
          <p:cNvPr id="46" name="Object 45"/>
          <p:cNvGraphicFramePr>
            <a:graphicFrameLocks/>
          </p:cNvGraphicFramePr>
          <p:nvPr>
            <p:custDataLst>
              <p:tags r:id="rId4"/>
            </p:custDataLst>
            <p:extLst>
              <p:ext uri="{D42A27DB-BD31-4B8C-83A1-F6EECF244321}">
                <p14:modId xmlns:p14="http://schemas.microsoft.com/office/powerpoint/2010/main" val="2195745554"/>
              </p:ext>
            </p:extLst>
          </p:nvPr>
        </p:nvGraphicFramePr>
        <p:xfrm>
          <a:off x="914399" y="1828800"/>
          <a:ext cx="10467980" cy="3628289"/>
        </p:xfrm>
        <a:graphic>
          <a:graphicData uri="http://schemas.openxmlformats.org/presentationml/2006/ole">
            <mc:AlternateContent xmlns:mc="http://schemas.openxmlformats.org/markup-compatibility/2006">
              <mc:Choice xmlns:v="urn:schemas-microsoft-com:vml" Requires="v">
                <p:oleObj spid="_x0000_s24649" name="Chart" r:id="rId19" imgW="10467980" imgH="3628289" progId="MSGraph.Chart.8">
                  <p:embed followColorScheme="full"/>
                </p:oleObj>
              </mc:Choice>
              <mc:Fallback>
                <p:oleObj name="Chart" r:id="rId19" imgW="10467980" imgH="3628289" progId="MSGraph.Chart.8">
                  <p:embed followColorScheme="full"/>
                  <p:pic>
                    <p:nvPicPr>
                      <p:cNvPr id="8" name="Object 7"/>
                      <p:cNvPicPr/>
                      <p:nvPr/>
                    </p:nvPicPr>
                    <p:blipFill>
                      <a:blip r:embed="rId20"/>
                      <a:stretch>
                        <a:fillRect/>
                      </a:stretch>
                    </p:blipFill>
                    <p:spPr>
                      <a:xfrm>
                        <a:off x="914399" y="1828800"/>
                        <a:ext cx="10467980" cy="3628289"/>
                      </a:xfrm>
                      <a:prstGeom prst="rect">
                        <a:avLst/>
                      </a:prstGeom>
                    </p:spPr>
                  </p:pic>
                </p:oleObj>
              </mc:Fallback>
            </mc:AlternateContent>
          </a:graphicData>
        </a:graphic>
      </p:graphicFrame>
      <p:cxnSp>
        <p:nvCxnSpPr>
          <p:cNvPr id="49" name="Straight Connector 48"/>
          <p:cNvCxnSpPr/>
          <p:nvPr>
            <p:custDataLst>
              <p:tags r:id="rId5"/>
            </p:custDataLst>
          </p:nvPr>
        </p:nvCxnSpPr>
        <p:spPr bwMode="white">
          <a:xfrm>
            <a:off x="9683750" y="2328863"/>
            <a:ext cx="0" cy="152400"/>
          </a:xfrm>
          <a:prstGeom prst="line">
            <a:avLst/>
          </a:prstGeom>
          <a:ln w="12700">
            <a:solidFill>
              <a:schemeClr val="bg1"/>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custDataLst>
              <p:tags r:id="rId6"/>
            </p:custDataLst>
          </p:nvPr>
        </p:nvCxnSpPr>
        <p:spPr bwMode="white">
          <a:xfrm>
            <a:off x="3311525" y="2328863"/>
            <a:ext cx="6372225" cy="0"/>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custDataLst>
              <p:tags r:id="rId7"/>
            </p:custDataLst>
          </p:nvPr>
        </p:nvCxnSpPr>
        <p:spPr bwMode="white">
          <a:xfrm flipV="1">
            <a:off x="3311525" y="2328863"/>
            <a:ext cx="0" cy="373063"/>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51" name="Text Placeholder 2"/>
          <p:cNvSpPr>
            <a:spLocks noGrp="1"/>
          </p:cNvSpPr>
          <p:nvPr>
            <p:custDataLst>
              <p:tags r:id="rId8"/>
            </p:custDataLst>
          </p:nvPr>
        </p:nvSpPr>
        <p:spPr bwMode="auto">
          <a:xfrm>
            <a:off x="6189663" y="2211388"/>
            <a:ext cx="615950" cy="234950"/>
          </a:xfrm>
          <a:prstGeom prst="ellipse">
            <a:avLst/>
          </a:prstGeom>
          <a:solidFill>
            <a:srgbClr val="FFFFFF"/>
          </a:solidFill>
          <a:ln w="9525">
            <a:solidFill>
              <a:schemeClr val="bg1"/>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5B65AC00-F965-4600-8315-1351A940E128}" type="datetime'+''''''''''9'''''',''''''''''2''''''''''%'''''''''''''''''''">
              <a:rPr lang="nl-NL"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+9,2%</a:t>
            </a:fld>
            <a:endParaRPr lang="nl-NL"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58" name="Shape 4"/>
          <p:cNvSpPr>
            <a:spLocks noGrp="1"/>
          </p:cNvSpPr>
          <p:nvPr>
            <p:custDataLst>
              <p:tags r:id="rId9"/>
            </p:custDataLst>
          </p:nvPr>
        </p:nvSpPr>
        <p:spPr bwMode="gray">
          <a:xfrm>
            <a:off x="3122613" y="2740025"/>
            <a:ext cx="379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b"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spcBef>
                <a:spcPct val="0"/>
              </a:spcBef>
              <a:spcAft>
                <a:spcPct val="0"/>
              </a:spcAft>
            </a:pPr>
            <a:r>
              <a:rPr lang="en-GB" altLang="en-US" sz="1200" b="1" dirty="0">
                <a:solidFill>
                  <a:srgbClr val="004789"/>
                </a:solidFill>
                <a:latin typeface="Arial" panose="020B0604020202020204" pitchFamily="34" charset="0"/>
                <a:cs typeface="Arial" panose="020B0604020202020204" pitchFamily="34" charset="0"/>
                <a:sym typeface="Arial" panose="020B0604020202020204" pitchFamily="34" charset="0"/>
              </a:rPr>
              <a:t>3.333</a:t>
            </a:r>
            <a:endPar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60" name="Shape 4"/>
          <p:cNvSpPr>
            <a:spLocks noGrp="1"/>
          </p:cNvSpPr>
          <p:nvPr>
            <p:custDataLst>
              <p:tags r:id="rId10"/>
            </p:custDataLst>
          </p:nvPr>
        </p:nvSpPr>
        <p:spPr bwMode="gray">
          <a:xfrm>
            <a:off x="9494838" y="2519363"/>
            <a:ext cx="379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b"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spcBef>
                <a:spcPct val="0"/>
              </a:spcBef>
              <a:spcAft>
                <a:spcPct val="0"/>
              </a:spcAft>
            </a:pPr>
            <a:r>
              <a:rPr lang="en-GB" altLang="en-US" sz="1200" b="1" dirty="0">
                <a:solidFill>
                  <a:srgbClr val="004789"/>
                </a:solidFill>
                <a:latin typeface="Arial" panose="020B0604020202020204" pitchFamily="34" charset="0"/>
                <a:cs typeface="Arial" panose="020B0604020202020204" pitchFamily="34" charset="0"/>
                <a:sym typeface="Arial" panose="020B0604020202020204" pitchFamily="34" charset="0"/>
              </a:rPr>
              <a:t>3.639</a:t>
            </a:r>
            <a:endPar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53" name="Text Placeholder 2"/>
          <p:cNvSpPr>
            <a:spLocks noGrp="1"/>
          </p:cNvSpPr>
          <p:nvPr>
            <p:custDataLst>
              <p:tags r:id="rId11"/>
            </p:custDataLst>
          </p:nvPr>
        </p:nvSpPr>
        <p:spPr bwMode="auto">
          <a:xfrm>
            <a:off x="9340850" y="5443538"/>
            <a:ext cx="687388" cy="182563"/>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Pilotjaar 2</a:t>
            </a:r>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54" name="Text Placeholder 2"/>
          <p:cNvSpPr>
            <a:spLocks noGrp="1"/>
          </p:cNvSpPr>
          <p:nvPr>
            <p:custDataLst>
              <p:tags r:id="rId12"/>
            </p:custDataLst>
          </p:nvPr>
        </p:nvSpPr>
        <p:spPr bwMode="auto">
          <a:xfrm>
            <a:off x="6156325" y="5443538"/>
            <a:ext cx="687388" cy="182563"/>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Pilotjaar 1</a:t>
            </a:r>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59" name="Shape 4"/>
          <p:cNvSpPr>
            <a:spLocks noGrp="1"/>
          </p:cNvSpPr>
          <p:nvPr>
            <p:custDataLst>
              <p:tags r:id="rId13"/>
            </p:custDataLst>
          </p:nvPr>
        </p:nvSpPr>
        <p:spPr bwMode="gray">
          <a:xfrm>
            <a:off x="6310313" y="2644775"/>
            <a:ext cx="379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b"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spcBef>
                <a:spcPct val="0"/>
              </a:spcBef>
              <a:spcAft>
                <a:spcPct val="0"/>
              </a:spcAft>
            </a:pPr>
            <a:r>
              <a:rPr lang="en-GB" altLang="en-US" sz="1200" b="1" dirty="0">
                <a:solidFill>
                  <a:srgbClr val="004789"/>
                </a:solidFill>
                <a:latin typeface="Arial" panose="020B0604020202020204" pitchFamily="34" charset="0"/>
                <a:cs typeface="Arial" panose="020B0604020202020204" pitchFamily="34" charset="0"/>
                <a:sym typeface="Arial" panose="020B0604020202020204" pitchFamily="34" charset="0"/>
              </a:rPr>
              <a:t>3.468</a:t>
            </a:r>
            <a:endPar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64" name="Text Placeholder 2"/>
          <p:cNvSpPr>
            <a:spLocks noGrp="1"/>
          </p:cNvSpPr>
          <p:nvPr>
            <p:custDataLst>
              <p:tags r:id="rId14"/>
            </p:custDataLst>
          </p:nvPr>
        </p:nvSpPr>
        <p:spPr bwMode="auto">
          <a:xfrm>
            <a:off x="2963863" y="5443538"/>
            <a:ext cx="695325" cy="182563"/>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Nulmeting</a:t>
            </a:r>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61" name="Shape 144"/>
          <p:cNvSpPr/>
          <p:nvPr/>
        </p:nvSpPr>
        <p:spPr>
          <a:xfrm>
            <a:off x="677950" y="628375"/>
            <a:ext cx="9482050" cy="882931"/>
          </a:xfrm>
          <a:prstGeom prst="rect">
            <a:avLst/>
          </a:prstGeom>
          <a:ln w="12700">
            <a:miter lim="400000"/>
          </a:ln>
          <a:extLst>
            <a:ext uri="{C572A759-6A51-4108-AA02-DFA0A04FC94B}">
              <ma14:wrappingTextBoxFlag xmlns:ma14="http://schemas.microsoft.com/office/mac/drawingml/2011/main" xmlns="" val="1"/>
            </a:ext>
          </a:extLst>
        </p:spPr>
        <p:txBody>
          <a:bodyPr wrap="square" lIns="71436" tIns="71436" rIns="71436" bIns="71436">
            <a:spAutoFit/>
          </a:bodyPr>
          <a:lstStyle>
            <a:lvl1pPr>
              <a:spcBef>
                <a:spcPts val="4200"/>
              </a:spcBef>
              <a:defRPr sz="4000" b="1">
                <a:solidFill>
                  <a:srgbClr val="0396D6"/>
                </a:solidFill>
                <a:latin typeface="Arial"/>
                <a:ea typeface="Arial"/>
                <a:cs typeface="Arial"/>
                <a:sym typeface="Arial"/>
              </a:defRPr>
            </a:lvl1pPr>
          </a:lstStyle>
          <a:p>
            <a:r>
              <a:rPr lang="nl-NL" sz="2400" dirty="0"/>
              <a:t>Ook deden de 5 praktijken uit de 1</a:t>
            </a:r>
            <a:r>
              <a:rPr lang="nl-NL" sz="2400" baseline="30000" dirty="0"/>
              <a:t>e</a:t>
            </a:r>
            <a:r>
              <a:rPr lang="nl-NL" sz="2400" dirty="0"/>
              <a:t> pilotgroep in pilotjaar 2 ruim 9% meer M&amp;I verrichtingen dan tijdens de nulmeting</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21988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4612412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5674" name="think-cell Slide" r:id="rId46" imgW="592" imgH="591" progId="TCLayout.ActiveDocument.1">
                  <p:embed/>
                </p:oleObj>
              </mc:Choice>
              <mc:Fallback>
                <p:oleObj name="think-cell Slide" r:id="rId46" imgW="592" imgH="591" progId="TCLayout.ActiveDocument.1">
                  <p:embed/>
                  <p:pic>
                    <p:nvPicPr>
                      <p:cNvPr id="2" name="Object 1" hidden="1"/>
                      <p:cNvPicPr/>
                      <p:nvPr/>
                    </p:nvPicPr>
                    <p:blipFill>
                      <a:blip r:embed="rId47"/>
                      <a:stretch>
                        <a:fillRect/>
                      </a:stretch>
                    </p:blipFill>
                    <p:spPr>
                      <a:xfrm>
                        <a:off x="1588" y="1588"/>
                        <a:ext cx="1587" cy="1587"/>
                      </a:xfrm>
                      <a:prstGeom prst="rect">
                        <a:avLst/>
                      </a:prstGeom>
                    </p:spPr>
                  </p:pic>
                </p:oleObj>
              </mc:Fallback>
            </mc:AlternateContent>
          </a:graphicData>
        </a:graphic>
      </p:graphicFrame>
      <p:sp>
        <p:nvSpPr>
          <p:cNvPr id="4" name="Rectangle 3" hidden="1"/>
          <p:cNvSpPr/>
          <p:nvPr>
            <p:custDataLst>
              <p:tags r:id="rId3"/>
            </p:custDataLst>
          </p:nvPr>
        </p:nvSpPr>
        <p:spPr bwMode="auto">
          <a:xfrm>
            <a:off x="0" y="-692950"/>
            <a:ext cx="144332" cy="1544651"/>
          </a:xfrm>
          <a:prstGeom prst="rect">
            <a:avLst/>
          </a:prstGeom>
          <a:solidFill>
            <a:srgbClr val="00A6E1"/>
          </a:solidFill>
          <a:ln w="25400" cap="flat">
            <a:solidFill>
              <a:schemeClr val="accent1"/>
            </a:solidFill>
            <a:prstDash val="solid"/>
            <a:round/>
          </a:ln>
          <a:effectLst/>
          <a:extLst>
            <a:ext uri="{AF507438-7753-43E0-B8FC-AC1667EBCBE1}">
              <a14:hiddenEffects xmlns:a14="http://schemas.microsoft.com/office/drawing/2010/main">
                <a:effectLst>
                  <a:outerShdw blurRad="50800" dist="25400" dir="5400000" rotWithShape="0">
                    <a:srgbClr val="000000">
                      <a:alpha val="50000"/>
                    </a:srgbClr>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0" rtlCol="0" anchor="ctr" anchorCtr="0">
            <a:noAutofit/>
          </a:bodyPr>
          <a:lstStyle/>
          <a:p>
            <a:pPr defTabSz="584200" hangingPunct="0">
              <a:spcBef>
                <a:spcPct val="0"/>
              </a:spcBef>
              <a:spcAft>
                <a:spcPct val="0"/>
              </a:spcAft>
            </a:pPr>
            <a:endParaRPr kumimoji="0" lang="nl-NL" sz="1200" u="none" strike="noStrike" cap="none" spc="0" normalizeH="0" dirty="0">
              <a:ln>
                <a:noFill/>
              </a:ln>
              <a:solidFill>
                <a:srgbClr val="E1E1E1"/>
              </a:solidFill>
              <a:effectLst/>
              <a:uFillTx/>
              <a:latin typeface="Arial" panose="020B0604020202020204" pitchFamily="34" charset="0"/>
              <a:cs typeface="Arial" panose="020B0604020202020204" pitchFamily="34" charset="0"/>
              <a:sym typeface="Arial" panose="020B0604020202020204" pitchFamily="34" charset="0"/>
            </a:endParaRPr>
          </a:p>
        </p:txBody>
      </p:sp>
      <p:sp>
        <p:nvSpPr>
          <p:cNvPr id="6" name="Rectangle 5"/>
          <p:cNvSpPr/>
          <p:nvPr/>
        </p:nvSpPr>
        <p:spPr>
          <a:xfrm>
            <a:off x="1847850" y="2372844"/>
            <a:ext cx="4467225" cy="359711"/>
          </a:xfrm>
          <a:prstGeom prst="rect">
            <a:avLst/>
          </a:prstGeom>
          <a:noFill/>
          <a:ln w="25400" cap="flat">
            <a:noFill/>
            <a:prstDash val="solid"/>
            <a:round/>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6" tIns="71436" rIns="71436" bIns="71436" numCol="1" spcCol="38100" rtlCol="0" anchor="ctr">
            <a:spAutoFit/>
          </a:bodyPr>
          <a:lstStyle/>
          <a:p>
            <a:pPr marR="0" algn="l" defTabSz="584200" rtl="0" fontAlgn="auto" latinLnBrk="0" hangingPunct="0">
              <a:lnSpc>
                <a:spcPct val="100000"/>
              </a:lnSpc>
              <a:spcBef>
                <a:spcPts val="0"/>
              </a:spcBef>
              <a:spcAft>
                <a:spcPts val="0"/>
              </a:spcAft>
              <a:buClrTx/>
              <a:buSzTx/>
              <a:tabLst/>
            </a:pPr>
            <a:endParaRPr kumimoji="0" lang="en-GB" sz="1400" b="0" i="0" u="none" strike="noStrike" cap="none" spc="0" normalizeH="0" baseline="0" dirty="0">
              <a:ln>
                <a:noFill/>
              </a:ln>
              <a:solidFill>
                <a:schemeClr val="bg1"/>
              </a:solidFill>
              <a:effectLst>
                <a:reflection blurRad="6350" stA="55000" endA="300" endPos="45500" dir="5400000" sy="-100000" algn="bl" rotWithShape="0"/>
              </a:effectLst>
              <a:uFillTx/>
              <a:latin typeface="Arial" panose="020B0604020202020204" pitchFamily="34" charset="0"/>
              <a:ea typeface="Helvetica Light"/>
              <a:cs typeface="Arial" panose="020B0604020202020204" pitchFamily="34" charset="0"/>
              <a:sym typeface="Helvetica Light"/>
            </a:endParaRPr>
          </a:p>
        </p:txBody>
      </p:sp>
      <p:sp>
        <p:nvSpPr>
          <p:cNvPr id="11" name="Content Placeholder 2"/>
          <p:cNvSpPr txBox="1">
            <a:spLocks/>
          </p:cNvSpPr>
          <p:nvPr/>
        </p:nvSpPr>
        <p:spPr>
          <a:xfrm>
            <a:off x="558800" y="1274762"/>
            <a:ext cx="10296525" cy="4351338"/>
          </a:xfrm>
          <a:prstGeom prst="rect">
            <a:avLst/>
          </a:prstGeom>
        </p:spPr>
        <p:txBody>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marL="171450" indent="-171450" algn="l">
              <a:buFont typeface="Arial" panose="020B0604020202020204" pitchFamily="34" charset="0"/>
              <a:buChar char="•"/>
            </a:pPr>
            <a:endParaRPr lang="en-US" sz="1400" dirty="0">
              <a:solidFill>
                <a:schemeClr val="accent1"/>
              </a:solidFill>
              <a:latin typeface="Arial" panose="020B0604020202020204" pitchFamily="34" charset="0"/>
              <a:cs typeface="Arial" panose="020B0604020202020204" pitchFamily="34" charset="0"/>
            </a:endParaRPr>
          </a:p>
        </p:txBody>
      </p:sp>
      <p:sp>
        <p:nvSpPr>
          <p:cNvPr id="10" name="TextBox 9"/>
          <p:cNvSpPr txBox="1"/>
          <p:nvPr/>
        </p:nvSpPr>
        <p:spPr>
          <a:xfrm>
            <a:off x="384035" y="177897"/>
            <a:ext cx="5407165" cy="239162"/>
          </a:xfrm>
          <a:prstGeom prst="rect">
            <a:avLst/>
          </a:prstGeom>
          <a:noFill/>
        </p:spPr>
        <p:txBody>
          <a:bodyPr wrap="square" lIns="0" tIns="0" rIns="0" bIns="0" rtlCol="0" anchor="ctr">
            <a:noAutofit/>
          </a:bodyPr>
          <a:lstStyle/>
          <a:p>
            <a:pPr indent="-137160" defTabSz="292093" hangingPunct="0">
              <a:spcAft>
                <a:spcPts val="450"/>
              </a:spcAft>
            </a:pPr>
            <a:r>
              <a:rPr lang="en-US" sz="900" b="1" kern="0" dirty="0" err="1">
                <a:solidFill>
                  <a:srgbClr val="004789"/>
                </a:solidFill>
                <a:latin typeface="Arial" panose="020B0604020202020204" pitchFamily="34" charset="0"/>
                <a:cs typeface="Arial" panose="020B0604020202020204" pitchFamily="34" charset="0"/>
                <a:sym typeface="Helvetica Light"/>
              </a:rPr>
              <a:t>Consulten</a:t>
            </a:r>
            <a:r>
              <a:rPr lang="en-US" sz="900" b="1" kern="0" dirty="0">
                <a:solidFill>
                  <a:srgbClr val="004789"/>
                </a:solidFill>
                <a:latin typeface="Arial" panose="020B0604020202020204" pitchFamily="34" charset="0"/>
                <a:cs typeface="Arial" panose="020B0604020202020204" pitchFamily="34" charset="0"/>
                <a:sym typeface="Helvetica Light"/>
              </a:rPr>
              <a:t> – </a:t>
            </a:r>
            <a:r>
              <a:rPr lang="en-US" sz="900" b="1" kern="0" dirty="0" err="1">
                <a:solidFill>
                  <a:srgbClr val="004789"/>
                </a:solidFill>
                <a:latin typeface="Arial" panose="020B0604020202020204" pitchFamily="34" charset="0"/>
                <a:cs typeface="Arial" panose="020B0604020202020204" pitchFamily="34" charset="0"/>
                <a:sym typeface="Helvetica Light"/>
              </a:rPr>
              <a:t>pilotgroep</a:t>
            </a:r>
            <a:r>
              <a:rPr lang="en-US" sz="900" b="1" kern="0" dirty="0">
                <a:solidFill>
                  <a:srgbClr val="004789"/>
                </a:solidFill>
                <a:latin typeface="Arial" panose="020B0604020202020204" pitchFamily="34" charset="0"/>
                <a:cs typeface="Arial" panose="020B0604020202020204" pitchFamily="34" charset="0"/>
                <a:sym typeface="Helvetica Light"/>
              </a:rPr>
              <a:t> 2</a:t>
            </a:r>
          </a:p>
        </p:txBody>
      </p:sp>
      <p:sp>
        <p:nvSpPr>
          <p:cNvPr id="12" name="Text Placeholder 9"/>
          <p:cNvSpPr txBox="1">
            <a:spLocks/>
          </p:cNvSpPr>
          <p:nvPr/>
        </p:nvSpPr>
        <p:spPr>
          <a:xfrm>
            <a:off x="677950" y="1527372"/>
            <a:ext cx="8140700" cy="212725"/>
          </a:xfrm>
          <a:prstGeom prst="rect">
            <a:avLst/>
          </a:prstGeom>
        </p:spPr>
        <p:txBody>
          <a:bodyPr vert="horz" lIns="0" tIns="0" rIns="0" bIns="0" rtlCol="0">
            <a:noAutofit/>
          </a:bodyPr>
          <a:lstStyle>
            <a:lvl1pPr marL="0" indent="0" algn="l" defTabSz="914400" rtl="0" eaLnBrk="1" latinLnBrk="0" hangingPunct="1">
              <a:lnSpc>
                <a:spcPct val="90000"/>
              </a:lnSpc>
              <a:spcBef>
                <a:spcPts val="1200"/>
              </a:spcBef>
              <a:spcAft>
                <a:spcPts val="0"/>
              </a:spcAft>
              <a:buFontTx/>
              <a:buNone/>
              <a:defRPr sz="1600" b="1" kern="1200">
                <a:solidFill>
                  <a:schemeClr val="tx1"/>
                </a:solidFill>
                <a:latin typeface="+mn-lt"/>
                <a:ea typeface="+mn-ea"/>
                <a:cs typeface="+mn-cs"/>
              </a:defRPr>
            </a:lvl1pPr>
            <a:lvl2pPr marL="198000" indent="0" algn="l" defTabSz="914400" rtl="0" eaLnBrk="1" latinLnBrk="0" hangingPunct="1">
              <a:lnSpc>
                <a:spcPct val="90000"/>
              </a:lnSpc>
              <a:spcBef>
                <a:spcPts val="600"/>
              </a:spcBef>
              <a:buFontTx/>
              <a:buNone/>
              <a:defRPr sz="1600" b="0" kern="1200">
                <a:solidFill>
                  <a:schemeClr val="tx1"/>
                </a:solidFill>
                <a:latin typeface="+mn-lt"/>
                <a:ea typeface="+mn-ea"/>
                <a:cs typeface="+mn-cs"/>
              </a:defRPr>
            </a:lvl2pPr>
            <a:lvl3pPr marL="378612" indent="0" algn="l" defTabSz="914400" rtl="0" eaLnBrk="1" latinLnBrk="0" hangingPunct="1">
              <a:lnSpc>
                <a:spcPct val="100000"/>
              </a:lnSpc>
              <a:spcBef>
                <a:spcPts val="0"/>
              </a:spcBef>
              <a:buFontTx/>
              <a:buNone/>
              <a:defRPr sz="1600" b="0" kern="1200">
                <a:solidFill>
                  <a:schemeClr val="tx1"/>
                </a:solidFill>
                <a:latin typeface="+mn-lt"/>
                <a:ea typeface="+mn-ea"/>
                <a:cs typeface="+mn-cs"/>
              </a:defRPr>
            </a:lvl3pPr>
            <a:lvl4pPr marL="558612" indent="0" algn="l" defTabSz="914400" rtl="0" eaLnBrk="1" latinLnBrk="0" hangingPunct="1">
              <a:lnSpc>
                <a:spcPct val="100000"/>
              </a:lnSpc>
              <a:spcBef>
                <a:spcPts val="0"/>
              </a:spcBef>
              <a:buFontTx/>
              <a:buNone/>
              <a:defRPr sz="1600" b="0" kern="1200">
                <a:solidFill>
                  <a:schemeClr val="tx1"/>
                </a:solidFill>
                <a:latin typeface="+mn-lt"/>
                <a:ea typeface="+mn-ea"/>
                <a:cs typeface="+mn-cs"/>
              </a:defRPr>
            </a:lvl4pPr>
            <a:lvl5pPr marL="558612" indent="0" algn="l" defTabSz="914400" rtl="0" eaLnBrk="1" latinLnBrk="0" hangingPunct="1">
              <a:lnSpc>
                <a:spcPct val="100000"/>
              </a:lnSpc>
              <a:spcBef>
                <a:spcPts val="0"/>
              </a:spcBef>
              <a:buFontTx/>
              <a:buNone/>
              <a:tabLst/>
              <a:defRPr sz="1600" b="0" kern="1200">
                <a:solidFill>
                  <a:schemeClr val="tx1"/>
                </a:solidFill>
                <a:latin typeface="+mn-lt"/>
                <a:ea typeface="+mn-ea"/>
                <a:cs typeface="+mn-cs"/>
              </a:defRPr>
            </a:lvl5pPr>
            <a:lvl6pPr marL="717550" indent="-179388"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717550" indent="-179388"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74320">
              <a:spcAft>
                <a:spcPts val="900"/>
              </a:spcAft>
            </a:pPr>
            <a:r>
              <a:rPr lang="en-US" sz="1400" dirty="0" err="1">
                <a:solidFill>
                  <a:srgbClr val="004789"/>
                </a:solidFill>
                <a:latin typeface="Arial" panose="020B0604020202020204" pitchFamily="34" charset="0"/>
                <a:cs typeface="Arial" panose="020B0604020202020204" pitchFamily="34" charset="0"/>
              </a:rPr>
              <a:t>Consulten</a:t>
            </a:r>
            <a:r>
              <a:rPr lang="en-US" sz="1400" dirty="0">
                <a:solidFill>
                  <a:srgbClr val="004789"/>
                </a:solidFill>
                <a:latin typeface="Arial" panose="020B0604020202020204" pitchFamily="34" charset="0"/>
                <a:cs typeface="Arial" panose="020B0604020202020204" pitchFamily="34" charset="0"/>
              </a:rPr>
              <a:t> – </a:t>
            </a:r>
            <a:r>
              <a:rPr lang="en-US" sz="1400" dirty="0" err="1">
                <a:solidFill>
                  <a:srgbClr val="004789"/>
                </a:solidFill>
                <a:latin typeface="Arial" panose="020B0604020202020204" pitchFamily="34" charset="0"/>
                <a:cs typeface="Arial" panose="020B0604020202020204" pitchFamily="34" charset="0"/>
              </a:rPr>
              <a:t>Praktijken</a:t>
            </a:r>
            <a:r>
              <a:rPr lang="en-US" sz="1400" dirty="0">
                <a:solidFill>
                  <a:srgbClr val="004789"/>
                </a:solidFill>
                <a:latin typeface="Arial" panose="020B0604020202020204" pitchFamily="34" charset="0"/>
                <a:cs typeface="Arial" panose="020B0604020202020204" pitchFamily="34" charset="0"/>
              </a:rPr>
              <a:t> </a:t>
            </a:r>
            <a:r>
              <a:rPr lang="en-US" sz="1400" dirty="0" err="1">
                <a:solidFill>
                  <a:srgbClr val="004789"/>
                </a:solidFill>
                <a:latin typeface="Arial" panose="020B0604020202020204" pitchFamily="34" charset="0"/>
                <a:cs typeface="Arial" panose="020B0604020202020204" pitchFamily="34" charset="0"/>
              </a:rPr>
              <a:t>pilotgroep</a:t>
            </a:r>
            <a:r>
              <a:rPr lang="en-US" sz="1400" dirty="0">
                <a:solidFill>
                  <a:srgbClr val="004789"/>
                </a:solidFill>
                <a:latin typeface="Arial" panose="020B0604020202020204" pitchFamily="34" charset="0"/>
                <a:cs typeface="Arial" panose="020B0604020202020204" pitchFamily="34" charset="0"/>
              </a:rPr>
              <a:t> 2</a:t>
            </a:r>
          </a:p>
        </p:txBody>
      </p:sp>
      <p:graphicFrame>
        <p:nvGraphicFramePr>
          <p:cNvPr id="46" name="Object 45"/>
          <p:cNvGraphicFramePr>
            <a:graphicFrameLocks/>
          </p:cNvGraphicFramePr>
          <p:nvPr>
            <p:custDataLst>
              <p:tags r:id="rId4"/>
            </p:custDataLst>
            <p:extLst>
              <p:ext uri="{D42A27DB-BD31-4B8C-83A1-F6EECF244321}">
                <p14:modId xmlns:p14="http://schemas.microsoft.com/office/powerpoint/2010/main" val="1082197305"/>
              </p:ext>
            </p:extLst>
          </p:nvPr>
        </p:nvGraphicFramePr>
        <p:xfrm>
          <a:off x="1828800" y="1828800"/>
          <a:ext cx="8156661" cy="4001515"/>
        </p:xfrm>
        <a:graphic>
          <a:graphicData uri="http://schemas.openxmlformats.org/presentationml/2006/ole">
            <mc:AlternateContent xmlns:mc="http://schemas.openxmlformats.org/markup-compatibility/2006">
              <mc:Choice xmlns:v="urn:schemas-microsoft-com:vml" Requires="v">
                <p:oleObj spid="_x0000_s25675" name="Chart" r:id="rId48" imgW="8156661" imgH="4001515" progId="MSGraph.Chart.8">
                  <p:embed followColorScheme="full"/>
                </p:oleObj>
              </mc:Choice>
              <mc:Fallback>
                <p:oleObj name="Chart" r:id="rId48" imgW="8156661" imgH="4001515" progId="MSGraph.Chart.8">
                  <p:embed followColorScheme="full"/>
                  <p:pic>
                    <p:nvPicPr>
                      <p:cNvPr id="11" name="Object 10"/>
                      <p:cNvPicPr/>
                      <p:nvPr/>
                    </p:nvPicPr>
                    <p:blipFill>
                      <a:blip r:embed="rId49"/>
                      <a:stretch>
                        <a:fillRect/>
                      </a:stretch>
                    </p:blipFill>
                    <p:spPr>
                      <a:xfrm>
                        <a:off x="1828800" y="1828800"/>
                        <a:ext cx="8156661" cy="4001515"/>
                      </a:xfrm>
                      <a:prstGeom prst="rect">
                        <a:avLst/>
                      </a:prstGeom>
                    </p:spPr>
                  </p:pic>
                </p:oleObj>
              </mc:Fallback>
            </mc:AlternateContent>
          </a:graphicData>
        </a:graphic>
      </p:graphicFrame>
      <p:cxnSp>
        <p:nvCxnSpPr>
          <p:cNvPr id="49" name="Straight Connector 48"/>
          <p:cNvCxnSpPr/>
          <p:nvPr>
            <p:custDataLst>
              <p:tags r:id="rId5"/>
            </p:custDataLst>
          </p:nvPr>
        </p:nvCxnSpPr>
        <p:spPr bwMode="white">
          <a:xfrm flipH="1">
            <a:off x="6154738" y="5495925"/>
            <a:ext cx="430213" cy="0"/>
          </a:xfrm>
          <a:prstGeom prst="line">
            <a:avLst/>
          </a:prstGeom>
          <a:ln w="12700">
            <a:solidFill>
              <a:schemeClr val="bg1"/>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custDataLst>
              <p:tags r:id="rId6"/>
            </p:custDataLst>
          </p:nvPr>
        </p:nvCxnSpPr>
        <p:spPr bwMode="white">
          <a:xfrm flipH="1">
            <a:off x="3241675" y="4789488"/>
            <a:ext cx="406400" cy="0"/>
          </a:xfrm>
          <a:prstGeom prst="line">
            <a:avLst/>
          </a:prstGeom>
          <a:ln w="12700">
            <a:solidFill>
              <a:schemeClr val="bg1"/>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custDataLst>
              <p:tags r:id="rId7"/>
            </p:custDataLst>
          </p:nvPr>
        </p:nvCxnSpPr>
        <p:spPr bwMode="white">
          <a:xfrm>
            <a:off x="3648075" y="4537075"/>
            <a:ext cx="0" cy="252413"/>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custDataLst>
              <p:tags r:id="rId8"/>
            </p:custDataLst>
          </p:nvPr>
        </p:nvCxnSpPr>
        <p:spPr bwMode="white">
          <a:xfrm>
            <a:off x="3321050" y="4537075"/>
            <a:ext cx="327025" cy="0"/>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custDataLst>
              <p:tags r:id="rId9"/>
            </p:custDataLst>
          </p:nvPr>
        </p:nvCxnSpPr>
        <p:spPr bwMode="white">
          <a:xfrm>
            <a:off x="6584950" y="5240338"/>
            <a:ext cx="0" cy="255588"/>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custDataLst>
              <p:tags r:id="rId10"/>
            </p:custDataLst>
          </p:nvPr>
        </p:nvCxnSpPr>
        <p:spPr bwMode="white">
          <a:xfrm flipH="1">
            <a:off x="4662488" y="3378200"/>
            <a:ext cx="1117600" cy="0"/>
          </a:xfrm>
          <a:prstGeom prst="line">
            <a:avLst/>
          </a:prstGeom>
          <a:ln w="12700">
            <a:solidFill>
              <a:schemeClr val="bg1"/>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custDataLst>
              <p:tags r:id="rId11"/>
            </p:custDataLst>
          </p:nvPr>
        </p:nvCxnSpPr>
        <p:spPr bwMode="white">
          <a:xfrm>
            <a:off x="5780088" y="3125788"/>
            <a:ext cx="0" cy="252413"/>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custDataLst>
              <p:tags r:id="rId12"/>
            </p:custDataLst>
          </p:nvPr>
        </p:nvCxnSpPr>
        <p:spPr bwMode="white">
          <a:xfrm>
            <a:off x="5453063" y="3125788"/>
            <a:ext cx="327025" cy="0"/>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custDataLst>
              <p:tags r:id="rId13"/>
            </p:custDataLst>
          </p:nvPr>
        </p:nvCxnSpPr>
        <p:spPr bwMode="white">
          <a:xfrm>
            <a:off x="5870575" y="5240338"/>
            <a:ext cx="714375" cy="0"/>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custDataLst>
              <p:tags r:id="rId14"/>
            </p:custDataLst>
          </p:nvPr>
        </p:nvCxnSpPr>
        <p:spPr bwMode="white">
          <a:xfrm flipH="1">
            <a:off x="10423525" y="2671763"/>
            <a:ext cx="430213" cy="0"/>
          </a:xfrm>
          <a:prstGeom prst="line">
            <a:avLst/>
          </a:prstGeom>
          <a:ln w="12700">
            <a:solidFill>
              <a:schemeClr val="bg1"/>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custDataLst>
              <p:tags r:id="rId15"/>
            </p:custDataLst>
          </p:nvPr>
        </p:nvCxnSpPr>
        <p:spPr bwMode="white">
          <a:xfrm>
            <a:off x="10853738" y="2416175"/>
            <a:ext cx="0" cy="255588"/>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custDataLst>
              <p:tags r:id="rId16"/>
            </p:custDataLst>
          </p:nvPr>
        </p:nvCxnSpPr>
        <p:spPr bwMode="white">
          <a:xfrm flipH="1">
            <a:off x="3646488" y="4084638"/>
            <a:ext cx="428625" cy="0"/>
          </a:xfrm>
          <a:prstGeom prst="line">
            <a:avLst/>
          </a:prstGeom>
          <a:ln w="12700">
            <a:solidFill>
              <a:schemeClr val="bg1"/>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custDataLst>
              <p:tags r:id="rId17"/>
            </p:custDataLst>
          </p:nvPr>
        </p:nvCxnSpPr>
        <p:spPr bwMode="white">
          <a:xfrm>
            <a:off x="4075113" y="3827463"/>
            <a:ext cx="0" cy="257175"/>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custDataLst>
              <p:tags r:id="rId18"/>
            </p:custDataLst>
          </p:nvPr>
        </p:nvCxnSpPr>
        <p:spPr bwMode="white">
          <a:xfrm>
            <a:off x="3748088" y="3827463"/>
            <a:ext cx="327025" cy="0"/>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custDataLst>
              <p:tags r:id="rId19"/>
            </p:custDataLst>
          </p:nvPr>
        </p:nvCxnSpPr>
        <p:spPr bwMode="white">
          <a:xfrm>
            <a:off x="9559925" y="2416175"/>
            <a:ext cx="1293813" cy="0"/>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99" name="Shape 4"/>
          <p:cNvSpPr>
            <a:spLocks noGrp="1"/>
          </p:cNvSpPr>
          <p:nvPr>
            <p:custDataLst>
              <p:tags r:id="rId20"/>
            </p:custDataLst>
          </p:nvPr>
        </p:nvSpPr>
        <p:spPr bwMode="gray">
          <a:xfrm>
            <a:off x="9058275" y="2325688"/>
            <a:ext cx="463550"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rPr>
              <a:t>15.347</a:t>
            </a:r>
          </a:p>
        </p:txBody>
      </p:sp>
      <p:sp>
        <p:nvSpPr>
          <p:cNvPr id="89" name="Shape 4"/>
          <p:cNvSpPr>
            <a:spLocks noGrp="1"/>
          </p:cNvSpPr>
          <p:nvPr>
            <p:custDataLst>
              <p:tags r:id="rId21"/>
            </p:custDataLst>
          </p:nvPr>
        </p:nvSpPr>
        <p:spPr bwMode="gray">
          <a:xfrm>
            <a:off x="3330575" y="3736975"/>
            <a:ext cx="379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altLang="en-US" sz="1200" b="1" dirty="0">
                <a:solidFill>
                  <a:srgbClr val="004789"/>
                </a:solidFill>
                <a:latin typeface="Arial" panose="020B0604020202020204" pitchFamily="34" charset="0"/>
                <a:cs typeface="Arial" panose="020B0604020202020204" pitchFamily="34" charset="0"/>
                <a:sym typeface="Arial" panose="020B0604020202020204" pitchFamily="34" charset="0"/>
              </a:rPr>
              <a:t>1.572</a:t>
            </a:r>
            <a:endPar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66" name="Text Placeholder 2"/>
          <p:cNvSpPr>
            <a:spLocks noGrp="1"/>
          </p:cNvSpPr>
          <p:nvPr>
            <p:custDataLst>
              <p:tags r:id="rId22"/>
            </p:custDataLst>
          </p:nvPr>
        </p:nvSpPr>
        <p:spPr bwMode="auto">
          <a:xfrm>
            <a:off x="5529263" y="3133725"/>
            <a:ext cx="501650" cy="234950"/>
          </a:xfrm>
          <a:prstGeom prst="ellipse">
            <a:avLst/>
          </a:prstGeom>
          <a:solidFill>
            <a:srgbClr val="FFFFFF"/>
          </a:solidFill>
          <a:ln w="9525">
            <a:solidFill>
              <a:schemeClr val="bg1"/>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FEF8E5B7-9BFE-4DCC-8838-151059011BA8}" type="datetime'''''''''''-''''''''''''''''34''''''''''''''''''%'''''">
              <a:rPr lang="nl-NL"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-34%</a:t>
            </a:fld>
            <a:endParaRPr lang="nl-NL"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69" name="Text Placeholder 2"/>
          <p:cNvSpPr>
            <a:spLocks noGrp="1"/>
          </p:cNvSpPr>
          <p:nvPr>
            <p:custDataLst>
              <p:tags r:id="rId23"/>
            </p:custDataLst>
          </p:nvPr>
        </p:nvSpPr>
        <p:spPr bwMode="auto">
          <a:xfrm>
            <a:off x="3824288" y="3838575"/>
            <a:ext cx="501650" cy="234950"/>
          </a:xfrm>
          <a:prstGeom prst="ellipse">
            <a:avLst/>
          </a:prstGeom>
          <a:solidFill>
            <a:srgbClr val="FFFFFF"/>
          </a:solidFill>
          <a:ln w="9525">
            <a:solidFill>
              <a:schemeClr val="bg1"/>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A7699D7F-706F-41BF-A6CF-145CA55FE2CD}" type="datetime'''''-1''''''''''''''''''''''6''''''''''''''''''''''''''''%'">
              <a:rPr lang="nl-NL"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-16%</a:t>
            </a:fld>
            <a:endParaRPr lang="nl-NL"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87" name="Shape 4"/>
          <p:cNvSpPr>
            <a:spLocks noGrp="1"/>
          </p:cNvSpPr>
          <p:nvPr>
            <p:custDataLst>
              <p:tags r:id="rId24"/>
            </p:custDataLst>
          </p:nvPr>
        </p:nvSpPr>
        <p:spPr bwMode="gray">
          <a:xfrm>
            <a:off x="4244975" y="3287713"/>
            <a:ext cx="379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altLang="en-US" sz="1200" b="1" dirty="0">
                <a:solidFill>
                  <a:srgbClr val="004789"/>
                </a:solidFill>
                <a:latin typeface="Arial" panose="020B0604020202020204" pitchFamily="34" charset="0"/>
                <a:cs typeface="Arial" panose="020B0604020202020204" pitchFamily="34" charset="0"/>
                <a:sym typeface="Arial" panose="020B0604020202020204" pitchFamily="34" charset="0"/>
              </a:rPr>
              <a:t>3.760</a:t>
            </a:r>
            <a:endPar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68" name="Text Placeholder 2"/>
          <p:cNvSpPr>
            <a:spLocks noGrp="1"/>
          </p:cNvSpPr>
          <p:nvPr>
            <p:custDataLst>
              <p:tags r:id="rId25"/>
            </p:custDataLst>
          </p:nvPr>
        </p:nvSpPr>
        <p:spPr bwMode="auto">
          <a:xfrm>
            <a:off x="6307138" y="5249863"/>
            <a:ext cx="555625" cy="234950"/>
          </a:xfrm>
          <a:prstGeom prst="ellipse">
            <a:avLst/>
          </a:prstGeom>
          <a:solidFill>
            <a:srgbClr val="FFFFFF"/>
          </a:solidFill>
          <a:ln w="9525">
            <a:solidFill>
              <a:schemeClr val="bg1"/>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45FC9B2C-7D47-447B-AEAA-D647159BCE33}" type="datetime'''''''+''1''''''0''''''''''''%'''''''''">
              <a:rPr lang="nl-NL"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+10%</a:t>
            </a:fld>
            <a:endParaRPr lang="nl-NL"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64" name="Text Placeholder 2"/>
          <p:cNvSpPr>
            <a:spLocks noGrp="1"/>
          </p:cNvSpPr>
          <p:nvPr>
            <p:custDataLst>
              <p:tags r:id="rId26"/>
            </p:custDataLst>
          </p:nvPr>
        </p:nvSpPr>
        <p:spPr bwMode="auto">
          <a:xfrm>
            <a:off x="823913" y="4572000"/>
            <a:ext cx="1031875"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Visites &gt;20 min</a:t>
            </a:r>
            <a:endParaRPr lang="nl-NL" sz="120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85" name="Shape 4"/>
          <p:cNvSpPr>
            <a:spLocks noGrp="1"/>
          </p:cNvSpPr>
          <p:nvPr>
            <p:custDataLst>
              <p:tags r:id="rId27"/>
            </p:custDataLst>
          </p:nvPr>
        </p:nvSpPr>
        <p:spPr bwMode="gray">
          <a:xfrm>
            <a:off x="5035550" y="3035300"/>
            <a:ext cx="379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altLang="en-US" sz="1200" b="1" dirty="0">
                <a:solidFill>
                  <a:srgbClr val="004789"/>
                </a:solidFill>
                <a:latin typeface="Arial" panose="020B0604020202020204" pitchFamily="34" charset="0"/>
                <a:cs typeface="Arial" panose="020B0604020202020204" pitchFamily="34" charset="0"/>
                <a:sym typeface="Arial" panose="020B0604020202020204" pitchFamily="34" charset="0"/>
              </a:rPr>
              <a:t>5.663</a:t>
            </a:r>
            <a:endPar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71" name="Text Placeholder 2"/>
          <p:cNvSpPr>
            <a:spLocks noGrp="1"/>
          </p:cNvSpPr>
          <p:nvPr>
            <p:custDataLst>
              <p:tags r:id="rId28"/>
            </p:custDataLst>
          </p:nvPr>
        </p:nvSpPr>
        <p:spPr bwMode="auto">
          <a:xfrm>
            <a:off x="823913" y="2454275"/>
            <a:ext cx="1760538"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Fysieke consulten&lt;20 min</a:t>
            </a:r>
            <a:endParaRPr lang="nl-NL" sz="120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100" name="Shape 4"/>
          <p:cNvSpPr>
            <a:spLocks noGrp="1"/>
          </p:cNvSpPr>
          <p:nvPr>
            <p:custDataLst>
              <p:tags r:id="rId29"/>
            </p:custDataLst>
          </p:nvPr>
        </p:nvSpPr>
        <p:spPr bwMode="gray">
          <a:xfrm>
            <a:off x="9921875" y="2581275"/>
            <a:ext cx="463550"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altLang="en-US" sz="1200" b="1" dirty="0">
                <a:solidFill>
                  <a:srgbClr val="004789"/>
                </a:solidFill>
                <a:latin typeface="Arial" panose="020B0604020202020204" pitchFamily="34" charset="0"/>
                <a:cs typeface="Arial" panose="020B0604020202020204" pitchFamily="34" charset="0"/>
                <a:sym typeface="Arial" panose="020B0604020202020204" pitchFamily="34" charset="0"/>
              </a:rPr>
              <a:t>17.415</a:t>
            </a:r>
            <a:endPar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92" name="Shape 4"/>
          <p:cNvSpPr>
            <a:spLocks noGrp="1"/>
          </p:cNvSpPr>
          <p:nvPr>
            <p:custDataLst>
              <p:tags r:id="rId30"/>
            </p:custDataLst>
          </p:nvPr>
        </p:nvSpPr>
        <p:spPr bwMode="gray">
          <a:xfrm>
            <a:off x="3030538" y="4446588"/>
            <a:ext cx="252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altLang="en-US" sz="1200" b="1" dirty="0">
                <a:solidFill>
                  <a:srgbClr val="004789"/>
                </a:solidFill>
                <a:latin typeface="Arial" panose="020B0604020202020204" pitchFamily="34" charset="0"/>
                <a:cs typeface="Arial" panose="020B0604020202020204" pitchFamily="34" charset="0"/>
                <a:sym typeface="Arial" panose="020B0604020202020204" pitchFamily="34" charset="0"/>
              </a:rPr>
              <a:t>841</a:t>
            </a:r>
            <a:endPar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70" name="Text Placeholder 2"/>
          <p:cNvSpPr>
            <a:spLocks noGrp="1"/>
          </p:cNvSpPr>
          <p:nvPr>
            <p:custDataLst>
              <p:tags r:id="rId31"/>
            </p:custDataLst>
          </p:nvPr>
        </p:nvSpPr>
        <p:spPr bwMode="auto">
          <a:xfrm>
            <a:off x="823913" y="3160713"/>
            <a:ext cx="1760538"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Fysieke consulten&gt;20 min</a:t>
            </a:r>
            <a:endParaRPr lang="nl-NL" sz="120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63" name="Text Placeholder 2"/>
          <p:cNvSpPr>
            <a:spLocks noGrp="1"/>
          </p:cNvSpPr>
          <p:nvPr>
            <p:custDataLst>
              <p:tags r:id="rId32"/>
            </p:custDataLst>
          </p:nvPr>
        </p:nvSpPr>
        <p:spPr bwMode="auto">
          <a:xfrm>
            <a:off x="10575925" y="2425700"/>
            <a:ext cx="555625" cy="234950"/>
          </a:xfrm>
          <a:prstGeom prst="ellipse">
            <a:avLst/>
          </a:prstGeom>
          <a:solidFill>
            <a:srgbClr val="FFFFFF"/>
          </a:solidFill>
          <a:ln w="9525">
            <a:solidFill>
              <a:schemeClr val="bg1"/>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DC8AD2D0-DF62-458E-A37B-CF6E373D7CEC}" type="datetime'''''''''''''''''''''''+''13%'''">
              <a:rPr lang="nl-NL"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+13%</a:t>
            </a:fld>
            <a:endParaRPr lang="nl-NL"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67" name="Text Placeholder 2"/>
          <p:cNvSpPr>
            <a:spLocks noGrp="1"/>
          </p:cNvSpPr>
          <p:nvPr>
            <p:custDataLst>
              <p:tags r:id="rId33"/>
            </p:custDataLst>
          </p:nvPr>
        </p:nvSpPr>
        <p:spPr bwMode="auto">
          <a:xfrm>
            <a:off x="3397250" y="4545013"/>
            <a:ext cx="501650" cy="234950"/>
          </a:xfrm>
          <a:prstGeom prst="ellipse">
            <a:avLst/>
          </a:prstGeom>
          <a:solidFill>
            <a:srgbClr val="FFFFFF"/>
          </a:solidFill>
          <a:ln w="9525">
            <a:solidFill>
              <a:schemeClr val="bg1"/>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AF898218-8B04-4A8A-99D2-E54062668779}" type="datetime'''''''''''''''''''''''-''''2''''''''''''2''''''''''''''''%'">
              <a:rPr lang="nl-NL"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-22%</a:t>
            </a:fld>
            <a:endParaRPr lang="nl-NL"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65" name="Text Placeholder 2"/>
          <p:cNvSpPr>
            <a:spLocks noGrp="1"/>
          </p:cNvSpPr>
          <p:nvPr>
            <p:custDataLst>
              <p:tags r:id="rId34"/>
            </p:custDataLst>
          </p:nvPr>
        </p:nvSpPr>
        <p:spPr bwMode="auto">
          <a:xfrm>
            <a:off x="823913" y="5276850"/>
            <a:ext cx="1535113"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Telefonische consulten</a:t>
            </a:r>
            <a:endParaRPr lang="nl-NL" sz="120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96" name="Shape 4"/>
          <p:cNvSpPr>
            <a:spLocks noGrp="1"/>
          </p:cNvSpPr>
          <p:nvPr>
            <p:custDataLst>
              <p:tags r:id="rId35"/>
            </p:custDataLst>
          </p:nvPr>
        </p:nvSpPr>
        <p:spPr bwMode="gray">
          <a:xfrm>
            <a:off x="5737225" y="5405438"/>
            <a:ext cx="379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altLang="en-US" sz="1200" b="1" dirty="0">
                <a:solidFill>
                  <a:srgbClr val="004789"/>
                </a:solidFill>
                <a:latin typeface="Arial" panose="020B0604020202020204" pitchFamily="34" charset="0"/>
                <a:cs typeface="Arial" panose="020B0604020202020204" pitchFamily="34" charset="0"/>
                <a:sym typeface="Arial" panose="020B0604020202020204" pitchFamily="34" charset="0"/>
              </a:rPr>
              <a:t>7.355</a:t>
            </a:r>
            <a:endPar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94" name="Shape 4"/>
          <p:cNvSpPr>
            <a:spLocks noGrp="1"/>
          </p:cNvSpPr>
          <p:nvPr>
            <p:custDataLst>
              <p:tags r:id="rId36"/>
            </p:custDataLst>
          </p:nvPr>
        </p:nvSpPr>
        <p:spPr bwMode="gray">
          <a:xfrm>
            <a:off x="5453063" y="5149850"/>
            <a:ext cx="379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altLang="en-US" sz="1200" b="1" dirty="0">
                <a:solidFill>
                  <a:srgbClr val="004789"/>
                </a:solidFill>
                <a:latin typeface="Arial" panose="020B0604020202020204" pitchFamily="34" charset="0"/>
                <a:cs typeface="Arial" panose="020B0604020202020204" pitchFamily="34" charset="0"/>
                <a:sym typeface="Arial" panose="020B0604020202020204" pitchFamily="34" charset="0"/>
              </a:rPr>
              <a:t>6.671</a:t>
            </a:r>
            <a:endPar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93" name="Shape 4"/>
          <p:cNvSpPr>
            <a:spLocks noGrp="1"/>
          </p:cNvSpPr>
          <p:nvPr>
            <p:custDataLst>
              <p:tags r:id="rId37"/>
            </p:custDataLst>
          </p:nvPr>
        </p:nvSpPr>
        <p:spPr bwMode="gray">
          <a:xfrm>
            <a:off x="2951163" y="4699000"/>
            <a:ext cx="252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rPr>
              <a:t>653</a:t>
            </a:r>
          </a:p>
        </p:txBody>
      </p:sp>
      <p:sp>
        <p:nvSpPr>
          <p:cNvPr id="72" name="Text Placeholder 2"/>
          <p:cNvSpPr>
            <a:spLocks noGrp="1"/>
          </p:cNvSpPr>
          <p:nvPr>
            <p:custDataLst>
              <p:tags r:id="rId38"/>
            </p:custDataLst>
          </p:nvPr>
        </p:nvSpPr>
        <p:spPr bwMode="auto">
          <a:xfrm>
            <a:off x="823913" y="3865563"/>
            <a:ext cx="1031875"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Visites &lt;20 min</a:t>
            </a:r>
            <a:endParaRPr lang="nl-NL" sz="120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91" name="Shape 4"/>
          <p:cNvSpPr>
            <a:spLocks noGrp="1"/>
          </p:cNvSpPr>
          <p:nvPr>
            <p:custDataLst>
              <p:tags r:id="rId39"/>
            </p:custDataLst>
          </p:nvPr>
        </p:nvSpPr>
        <p:spPr bwMode="gray">
          <a:xfrm>
            <a:off x="3228975" y="3994150"/>
            <a:ext cx="379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ctr"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lgn="l">
              <a:spcBef>
                <a:spcPct val="0"/>
              </a:spcBef>
              <a:spcAft>
                <a:spcPct val="0"/>
              </a:spcAft>
            </a:pPr>
            <a:r>
              <a:rPr lang="en-GB" altLang="en-US" sz="1200" b="1" dirty="0">
                <a:solidFill>
                  <a:srgbClr val="004789"/>
                </a:solidFill>
                <a:latin typeface="Arial" panose="020B0604020202020204" pitchFamily="34" charset="0"/>
                <a:cs typeface="Arial" panose="020B0604020202020204" pitchFamily="34" charset="0"/>
                <a:sym typeface="Arial" panose="020B0604020202020204" pitchFamily="34" charset="0"/>
              </a:rPr>
              <a:t>1.320</a:t>
            </a:r>
            <a:endPar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73" name="Rectangle 72"/>
          <p:cNvSpPr/>
          <p:nvPr>
            <p:custDataLst>
              <p:tags r:id="rId40"/>
            </p:custDataLst>
          </p:nvPr>
        </p:nvSpPr>
        <p:spPr bwMode="auto">
          <a:xfrm>
            <a:off x="8923338" y="5154613"/>
            <a:ext cx="214313" cy="160338"/>
          </a:xfrm>
          <a:prstGeom prst="rect">
            <a:avLst/>
          </a:prstGeom>
          <a:solidFill>
            <a:srgbClr val="0FACF0"/>
          </a:solidFill>
          <a:ln w="95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bg1"/>
              </a:solidFill>
              <a:latin typeface="Georgia" pitchFamily="18" charset="0"/>
            </a:endParaRPr>
          </a:p>
        </p:txBody>
      </p:sp>
      <p:sp>
        <p:nvSpPr>
          <p:cNvPr id="74" name="Rectangle 73"/>
          <p:cNvSpPr/>
          <p:nvPr>
            <p:custDataLst>
              <p:tags r:id="rId41"/>
            </p:custDataLst>
          </p:nvPr>
        </p:nvSpPr>
        <p:spPr bwMode="auto">
          <a:xfrm>
            <a:off x="8923338" y="5387975"/>
            <a:ext cx="214313" cy="160338"/>
          </a:xfrm>
          <a:prstGeom prst="rect">
            <a:avLst/>
          </a:prstGeom>
          <a:solidFill>
            <a:srgbClr val="097AC6"/>
          </a:solidFill>
          <a:ln w="95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bg1"/>
              </a:solidFill>
              <a:latin typeface="Georgia" pitchFamily="18" charset="0"/>
            </a:endParaRPr>
          </a:p>
        </p:txBody>
      </p:sp>
      <p:sp>
        <p:nvSpPr>
          <p:cNvPr id="75" name="Text Placeholder 2"/>
          <p:cNvSpPr>
            <a:spLocks noGrp="1"/>
          </p:cNvSpPr>
          <p:nvPr>
            <p:custDataLst>
              <p:tags r:id="rId42"/>
            </p:custDataLst>
          </p:nvPr>
        </p:nvSpPr>
        <p:spPr bwMode="auto">
          <a:xfrm>
            <a:off x="9188450" y="5383213"/>
            <a:ext cx="1982788"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Eerste halfjaar </a:t>
            </a:r>
            <a:fld id="{713E64D7-FEE9-434C-B75E-E9CC93EA74E6}" type="datetime'Q2'' ''+'''''' ''''Q3'''''' ''2''''''01''''8'''">
              <a:rPr lang="nl-NL" altLang="en-US" sz="1200" smtClean="0">
                <a:solidFill>
                  <a:srgbClr val="004789"/>
                </a:solidFill>
                <a:latin typeface="Arial" panose="020B0604020202020204" pitchFamily="34" charset="0"/>
                <a:cs typeface="Arial" panose="020B0604020202020204" pitchFamily="34" charset="0"/>
                <a:sym typeface="Arial" panose="020B0604020202020204" pitchFamily="34" charset="0"/>
              </a:rPr>
              <a:pPr/>
              <a:t>Q2 + Q3 2018</a:t>
            </a:fld>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76" name="Text Placeholder 2"/>
          <p:cNvSpPr>
            <a:spLocks noGrp="1"/>
          </p:cNvSpPr>
          <p:nvPr>
            <p:custDataLst>
              <p:tags r:id="rId43"/>
            </p:custDataLst>
          </p:nvPr>
        </p:nvSpPr>
        <p:spPr bwMode="auto">
          <a:xfrm>
            <a:off x="9188450" y="5149850"/>
            <a:ext cx="1685925"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Nulmeting </a:t>
            </a:r>
            <a:fld id="{CBB54541-FF17-47E9-A01E-CE8196B2C145}" type="datetime'''''''Q2'''' +'''''' ''''''Q3'''' ''''''2''0''17'">
              <a:rPr lang="nl-NL" altLang="en-US" sz="1200" smtClean="0">
                <a:solidFill>
                  <a:srgbClr val="004789"/>
                </a:solidFill>
                <a:latin typeface="Arial" panose="020B0604020202020204" pitchFamily="34" charset="0"/>
                <a:cs typeface="Arial" panose="020B0604020202020204" pitchFamily="34" charset="0"/>
                <a:sym typeface="Arial" panose="020B0604020202020204" pitchFamily="34" charset="0"/>
              </a:rPr>
              <a:pPr/>
              <a:t>Q2 + Q3 2017</a:t>
            </a:fld>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97" name="Shape 144"/>
          <p:cNvSpPr/>
          <p:nvPr/>
        </p:nvSpPr>
        <p:spPr>
          <a:xfrm>
            <a:off x="677950" y="628375"/>
            <a:ext cx="9482050" cy="882931"/>
          </a:xfrm>
          <a:prstGeom prst="rect">
            <a:avLst/>
          </a:prstGeom>
          <a:ln w="12700">
            <a:miter lim="400000"/>
          </a:ln>
          <a:extLst>
            <a:ext uri="{C572A759-6A51-4108-AA02-DFA0A04FC94B}">
              <ma14:wrappingTextBoxFlag xmlns:ma14="http://schemas.microsoft.com/office/mac/drawingml/2011/main" xmlns="" val="1"/>
            </a:ext>
          </a:extLst>
        </p:spPr>
        <p:txBody>
          <a:bodyPr wrap="square" lIns="71436" tIns="71436" rIns="71436" bIns="71436">
            <a:spAutoFit/>
          </a:bodyPr>
          <a:lstStyle>
            <a:lvl1pPr>
              <a:spcBef>
                <a:spcPts val="4200"/>
              </a:spcBef>
              <a:defRPr sz="4000" b="1">
                <a:solidFill>
                  <a:srgbClr val="0396D6"/>
                </a:solidFill>
                <a:latin typeface="Arial"/>
                <a:ea typeface="Arial"/>
                <a:cs typeface="Arial"/>
                <a:sym typeface="Arial"/>
              </a:defRPr>
            </a:lvl1pPr>
          </a:lstStyle>
          <a:p>
            <a:r>
              <a:rPr lang="nl-NL" sz="2400" dirty="0"/>
              <a:t>Ook bij de 2</a:t>
            </a:r>
            <a:r>
              <a:rPr lang="nl-NL" sz="2400" baseline="30000" dirty="0"/>
              <a:t>e</a:t>
            </a:r>
            <a:r>
              <a:rPr lang="nl-NL" sz="2400" dirty="0"/>
              <a:t> pilotgroep zien we een stijging in telefonische en korte consulten; lange consulten en visites nemen af</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5655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74529424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6694" name="think-cell Slide" r:id="rId15" imgW="592" imgH="591" progId="TCLayout.ActiveDocument.1">
                  <p:embed/>
                </p:oleObj>
              </mc:Choice>
              <mc:Fallback>
                <p:oleObj name="think-cell Slide" r:id="rId15" imgW="592" imgH="591" progId="TCLayout.ActiveDocument.1">
                  <p:embed/>
                  <p:pic>
                    <p:nvPicPr>
                      <p:cNvPr id="2" name="Object 1" hidden="1"/>
                      <p:cNvPicPr/>
                      <p:nvPr/>
                    </p:nvPicPr>
                    <p:blipFill>
                      <a:blip r:embed="rId16"/>
                      <a:stretch>
                        <a:fillRect/>
                      </a:stretch>
                    </p:blipFill>
                    <p:spPr>
                      <a:xfrm>
                        <a:off x="1588" y="1588"/>
                        <a:ext cx="1587" cy="1587"/>
                      </a:xfrm>
                      <a:prstGeom prst="rect">
                        <a:avLst/>
                      </a:prstGeom>
                    </p:spPr>
                  </p:pic>
                </p:oleObj>
              </mc:Fallback>
            </mc:AlternateContent>
          </a:graphicData>
        </a:graphic>
      </p:graphicFrame>
      <p:sp>
        <p:nvSpPr>
          <p:cNvPr id="4" name="Rectangle 3" hidden="1"/>
          <p:cNvSpPr/>
          <p:nvPr>
            <p:custDataLst>
              <p:tags r:id="rId3"/>
            </p:custDataLst>
          </p:nvPr>
        </p:nvSpPr>
        <p:spPr bwMode="auto">
          <a:xfrm>
            <a:off x="0" y="-692950"/>
            <a:ext cx="144332" cy="1544651"/>
          </a:xfrm>
          <a:prstGeom prst="rect">
            <a:avLst/>
          </a:prstGeom>
          <a:solidFill>
            <a:srgbClr val="00A6E1"/>
          </a:solidFill>
          <a:ln w="25400" cap="flat">
            <a:solidFill>
              <a:schemeClr val="accent1"/>
            </a:solidFill>
            <a:prstDash val="solid"/>
            <a:round/>
          </a:ln>
          <a:effectLst/>
          <a:extLst>
            <a:ext uri="{AF507438-7753-43E0-B8FC-AC1667EBCBE1}">
              <a14:hiddenEffects xmlns:a14="http://schemas.microsoft.com/office/drawing/2010/main">
                <a:effectLst>
                  <a:outerShdw blurRad="50800" dist="25400" dir="5400000" rotWithShape="0">
                    <a:srgbClr val="000000">
                      <a:alpha val="50000"/>
                    </a:srgbClr>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0" rtlCol="0" anchor="ctr" anchorCtr="0">
            <a:noAutofit/>
          </a:bodyPr>
          <a:lstStyle/>
          <a:p>
            <a:pPr defTabSz="584200" hangingPunct="0">
              <a:lnSpc>
                <a:spcPct val="90000"/>
              </a:lnSpc>
              <a:spcBef>
                <a:spcPct val="0"/>
              </a:spcBef>
              <a:spcAft>
                <a:spcPct val="0"/>
              </a:spcAft>
            </a:pPr>
            <a:endParaRPr kumimoji="0" lang="en-US" sz="1200" b="1" u="none" strike="noStrike" cap="none" spc="0" normalizeH="0" dirty="0">
              <a:ln>
                <a:noFill/>
              </a:ln>
              <a:solidFill>
                <a:srgbClr val="E1E1E1"/>
              </a:solidFill>
              <a:effectLst/>
              <a:uFillTx/>
              <a:latin typeface="Arial" panose="020B0604020202020204" pitchFamily="34" charset="0"/>
              <a:cs typeface="Arial" panose="020B0604020202020204" pitchFamily="34" charset="0"/>
              <a:sym typeface="Arial" panose="020B0604020202020204" pitchFamily="34" charset="0"/>
            </a:endParaRPr>
          </a:p>
        </p:txBody>
      </p:sp>
      <p:sp>
        <p:nvSpPr>
          <p:cNvPr id="6" name="Rectangle 5"/>
          <p:cNvSpPr/>
          <p:nvPr/>
        </p:nvSpPr>
        <p:spPr>
          <a:xfrm>
            <a:off x="1847850" y="2372844"/>
            <a:ext cx="4467225" cy="359711"/>
          </a:xfrm>
          <a:prstGeom prst="rect">
            <a:avLst/>
          </a:prstGeom>
          <a:noFill/>
          <a:ln w="25400" cap="flat">
            <a:noFill/>
            <a:prstDash val="solid"/>
            <a:round/>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6" tIns="71436" rIns="71436" bIns="71436" numCol="1" spcCol="38100" rtlCol="0" anchor="ctr">
            <a:spAutoFit/>
          </a:bodyPr>
          <a:lstStyle/>
          <a:p>
            <a:pPr marR="0" algn="l" defTabSz="584200" rtl="0" fontAlgn="auto" latinLnBrk="0" hangingPunct="0">
              <a:lnSpc>
                <a:spcPct val="100000"/>
              </a:lnSpc>
              <a:spcBef>
                <a:spcPts val="0"/>
              </a:spcBef>
              <a:spcAft>
                <a:spcPts val="0"/>
              </a:spcAft>
              <a:buClrTx/>
              <a:buSzTx/>
              <a:tabLst/>
            </a:pPr>
            <a:endParaRPr kumimoji="0" lang="en-GB" sz="1400" b="0" i="0" u="none" strike="noStrike" cap="none" spc="0" normalizeH="0" baseline="0" dirty="0">
              <a:ln>
                <a:noFill/>
              </a:ln>
              <a:solidFill>
                <a:schemeClr val="bg1"/>
              </a:solidFill>
              <a:effectLst>
                <a:reflection blurRad="6350" stA="55000" endA="300" endPos="45500" dir="5400000" sy="-100000" algn="bl" rotWithShape="0"/>
              </a:effectLst>
              <a:uFillTx/>
              <a:latin typeface="Arial" panose="020B0604020202020204" pitchFamily="34" charset="0"/>
              <a:ea typeface="Helvetica Light"/>
              <a:cs typeface="Arial" panose="020B0604020202020204" pitchFamily="34" charset="0"/>
              <a:sym typeface="Helvetica Light"/>
            </a:endParaRPr>
          </a:p>
        </p:txBody>
      </p:sp>
      <p:sp>
        <p:nvSpPr>
          <p:cNvPr id="11" name="Content Placeholder 2"/>
          <p:cNvSpPr txBox="1">
            <a:spLocks/>
          </p:cNvSpPr>
          <p:nvPr/>
        </p:nvSpPr>
        <p:spPr>
          <a:xfrm>
            <a:off x="1573818" y="1633220"/>
            <a:ext cx="10296525" cy="4351338"/>
          </a:xfrm>
          <a:prstGeom prst="rect">
            <a:avLst/>
          </a:prstGeom>
        </p:spPr>
        <p:txBody>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marL="171450" indent="-171450" algn="l">
              <a:buFont typeface="Arial" panose="020B0604020202020204" pitchFamily="34" charset="0"/>
              <a:buChar char="•"/>
            </a:pPr>
            <a:endParaRPr lang="en-US" sz="1400" dirty="0">
              <a:solidFill>
                <a:schemeClr val="accent1"/>
              </a:solidFill>
              <a:latin typeface="Arial" panose="020B0604020202020204" pitchFamily="34" charset="0"/>
              <a:cs typeface="Arial" panose="020B0604020202020204" pitchFamily="34" charset="0"/>
            </a:endParaRPr>
          </a:p>
        </p:txBody>
      </p:sp>
      <p:sp>
        <p:nvSpPr>
          <p:cNvPr id="10" name="TextBox 9"/>
          <p:cNvSpPr txBox="1"/>
          <p:nvPr/>
        </p:nvSpPr>
        <p:spPr>
          <a:xfrm>
            <a:off x="384035" y="177897"/>
            <a:ext cx="5407165" cy="239162"/>
          </a:xfrm>
          <a:prstGeom prst="rect">
            <a:avLst/>
          </a:prstGeom>
          <a:noFill/>
        </p:spPr>
        <p:txBody>
          <a:bodyPr wrap="square" lIns="0" tIns="0" rIns="0" bIns="0" rtlCol="0" anchor="ctr">
            <a:noAutofit/>
          </a:bodyPr>
          <a:lstStyle/>
          <a:p>
            <a:pPr indent="-137160" defTabSz="292093" hangingPunct="0">
              <a:spcAft>
                <a:spcPts val="450"/>
              </a:spcAft>
            </a:pPr>
            <a:r>
              <a:rPr lang="en-US" sz="900" b="1" kern="0" dirty="0">
                <a:solidFill>
                  <a:srgbClr val="004789"/>
                </a:solidFill>
                <a:latin typeface="Arial" panose="020B0604020202020204" pitchFamily="34" charset="0"/>
                <a:cs typeface="Arial" panose="020B0604020202020204" pitchFamily="34" charset="0"/>
                <a:sym typeface="Helvetica Light"/>
              </a:rPr>
              <a:t>M&amp;I-</a:t>
            </a:r>
            <a:r>
              <a:rPr lang="en-US" sz="900" b="1" kern="0" dirty="0" err="1">
                <a:solidFill>
                  <a:srgbClr val="004789"/>
                </a:solidFill>
                <a:latin typeface="Arial" panose="020B0604020202020204" pitchFamily="34" charset="0"/>
                <a:cs typeface="Arial" panose="020B0604020202020204" pitchFamily="34" charset="0"/>
                <a:sym typeface="Helvetica Light"/>
              </a:rPr>
              <a:t>verrichtingen</a:t>
            </a:r>
            <a:r>
              <a:rPr lang="en-US" sz="900" b="1" kern="0" dirty="0">
                <a:solidFill>
                  <a:srgbClr val="004789"/>
                </a:solidFill>
                <a:latin typeface="Arial" panose="020B0604020202020204" pitchFamily="34" charset="0"/>
                <a:cs typeface="Arial" panose="020B0604020202020204" pitchFamily="34" charset="0"/>
                <a:sym typeface="Helvetica Light"/>
              </a:rPr>
              <a:t> – </a:t>
            </a:r>
            <a:r>
              <a:rPr lang="en-US" sz="900" b="1" kern="0" dirty="0" err="1">
                <a:solidFill>
                  <a:srgbClr val="004789"/>
                </a:solidFill>
                <a:latin typeface="Arial" panose="020B0604020202020204" pitchFamily="34" charset="0"/>
                <a:cs typeface="Arial" panose="020B0604020202020204" pitchFamily="34" charset="0"/>
                <a:sym typeface="Helvetica Light"/>
              </a:rPr>
              <a:t>pilotgroep</a:t>
            </a:r>
            <a:r>
              <a:rPr lang="en-US" sz="900" b="1" kern="0" dirty="0">
                <a:solidFill>
                  <a:srgbClr val="004789"/>
                </a:solidFill>
                <a:latin typeface="Arial" panose="020B0604020202020204" pitchFamily="34" charset="0"/>
                <a:cs typeface="Arial" panose="020B0604020202020204" pitchFamily="34" charset="0"/>
                <a:sym typeface="Helvetica Light"/>
              </a:rPr>
              <a:t> 2</a:t>
            </a:r>
          </a:p>
        </p:txBody>
      </p:sp>
      <p:sp>
        <p:nvSpPr>
          <p:cNvPr id="12" name="Text Placeholder 9"/>
          <p:cNvSpPr txBox="1">
            <a:spLocks/>
          </p:cNvSpPr>
          <p:nvPr/>
        </p:nvSpPr>
        <p:spPr>
          <a:xfrm>
            <a:off x="677950" y="1527372"/>
            <a:ext cx="8140700" cy="212725"/>
          </a:xfrm>
          <a:prstGeom prst="rect">
            <a:avLst/>
          </a:prstGeom>
        </p:spPr>
        <p:txBody>
          <a:bodyPr vert="horz" lIns="0" tIns="0" rIns="0" bIns="0" rtlCol="0">
            <a:noAutofit/>
          </a:bodyPr>
          <a:lstStyle>
            <a:lvl1pPr marL="0" indent="0" algn="l" defTabSz="914400" rtl="0" eaLnBrk="1" latinLnBrk="0" hangingPunct="1">
              <a:lnSpc>
                <a:spcPct val="90000"/>
              </a:lnSpc>
              <a:spcBef>
                <a:spcPts val="1200"/>
              </a:spcBef>
              <a:spcAft>
                <a:spcPts val="0"/>
              </a:spcAft>
              <a:buFontTx/>
              <a:buNone/>
              <a:defRPr sz="1600" b="1" kern="1200">
                <a:solidFill>
                  <a:schemeClr val="tx1"/>
                </a:solidFill>
                <a:latin typeface="+mn-lt"/>
                <a:ea typeface="+mn-ea"/>
                <a:cs typeface="+mn-cs"/>
              </a:defRPr>
            </a:lvl1pPr>
            <a:lvl2pPr marL="198000" indent="0" algn="l" defTabSz="914400" rtl="0" eaLnBrk="1" latinLnBrk="0" hangingPunct="1">
              <a:lnSpc>
                <a:spcPct val="90000"/>
              </a:lnSpc>
              <a:spcBef>
                <a:spcPts val="600"/>
              </a:spcBef>
              <a:buFontTx/>
              <a:buNone/>
              <a:defRPr sz="1600" b="0" kern="1200">
                <a:solidFill>
                  <a:schemeClr val="tx1"/>
                </a:solidFill>
                <a:latin typeface="+mn-lt"/>
                <a:ea typeface="+mn-ea"/>
                <a:cs typeface="+mn-cs"/>
              </a:defRPr>
            </a:lvl2pPr>
            <a:lvl3pPr marL="378612" indent="0" algn="l" defTabSz="914400" rtl="0" eaLnBrk="1" latinLnBrk="0" hangingPunct="1">
              <a:lnSpc>
                <a:spcPct val="100000"/>
              </a:lnSpc>
              <a:spcBef>
                <a:spcPts val="0"/>
              </a:spcBef>
              <a:buFontTx/>
              <a:buNone/>
              <a:defRPr sz="1600" b="0" kern="1200">
                <a:solidFill>
                  <a:schemeClr val="tx1"/>
                </a:solidFill>
                <a:latin typeface="+mn-lt"/>
                <a:ea typeface="+mn-ea"/>
                <a:cs typeface="+mn-cs"/>
              </a:defRPr>
            </a:lvl3pPr>
            <a:lvl4pPr marL="558612" indent="0" algn="l" defTabSz="914400" rtl="0" eaLnBrk="1" latinLnBrk="0" hangingPunct="1">
              <a:lnSpc>
                <a:spcPct val="100000"/>
              </a:lnSpc>
              <a:spcBef>
                <a:spcPts val="0"/>
              </a:spcBef>
              <a:buFontTx/>
              <a:buNone/>
              <a:defRPr sz="1600" b="0" kern="1200">
                <a:solidFill>
                  <a:schemeClr val="tx1"/>
                </a:solidFill>
                <a:latin typeface="+mn-lt"/>
                <a:ea typeface="+mn-ea"/>
                <a:cs typeface="+mn-cs"/>
              </a:defRPr>
            </a:lvl4pPr>
            <a:lvl5pPr marL="558612" indent="0" algn="l" defTabSz="914400" rtl="0" eaLnBrk="1" latinLnBrk="0" hangingPunct="1">
              <a:lnSpc>
                <a:spcPct val="100000"/>
              </a:lnSpc>
              <a:spcBef>
                <a:spcPts val="0"/>
              </a:spcBef>
              <a:buFontTx/>
              <a:buNone/>
              <a:tabLst/>
              <a:defRPr sz="1600" b="0" kern="1200">
                <a:solidFill>
                  <a:schemeClr val="tx1"/>
                </a:solidFill>
                <a:latin typeface="+mn-lt"/>
                <a:ea typeface="+mn-ea"/>
                <a:cs typeface="+mn-cs"/>
              </a:defRPr>
            </a:lvl5pPr>
            <a:lvl6pPr marL="717550" indent="-179388"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717550" indent="-179388"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74320">
              <a:spcAft>
                <a:spcPts val="900"/>
              </a:spcAft>
            </a:pPr>
            <a:r>
              <a:rPr lang="nl-NL" sz="1400" dirty="0">
                <a:solidFill>
                  <a:srgbClr val="004789"/>
                </a:solidFill>
                <a:latin typeface="Arial" panose="020B0604020202020204" pitchFamily="34" charset="0"/>
                <a:cs typeface="Arial" panose="020B0604020202020204" pitchFamily="34" charset="0"/>
              </a:rPr>
              <a:t>M&amp;I verrichtingen – Praktijken pilotgroep 2</a:t>
            </a:r>
          </a:p>
        </p:txBody>
      </p:sp>
      <p:graphicFrame>
        <p:nvGraphicFramePr>
          <p:cNvPr id="18" name="Object 17"/>
          <p:cNvGraphicFramePr>
            <a:graphicFrameLocks/>
          </p:cNvGraphicFramePr>
          <p:nvPr>
            <p:custDataLst>
              <p:tags r:id="rId4"/>
            </p:custDataLst>
            <p:extLst>
              <p:ext uri="{D42A27DB-BD31-4B8C-83A1-F6EECF244321}">
                <p14:modId xmlns:p14="http://schemas.microsoft.com/office/powerpoint/2010/main" val="1995130477"/>
              </p:ext>
            </p:extLst>
          </p:nvPr>
        </p:nvGraphicFramePr>
        <p:xfrm>
          <a:off x="914399" y="1828800"/>
          <a:ext cx="4981722" cy="3642818"/>
        </p:xfrm>
        <a:graphic>
          <a:graphicData uri="http://schemas.openxmlformats.org/presentationml/2006/ole">
            <mc:AlternateContent xmlns:mc="http://schemas.openxmlformats.org/markup-compatibility/2006">
              <mc:Choice xmlns:v="urn:schemas-microsoft-com:vml" Requires="v">
                <p:oleObj spid="_x0000_s26695" name="Chart" r:id="rId17" imgW="4981722" imgH="3642818" progId="MSGraph.Chart.8">
                  <p:embed followColorScheme="full"/>
                </p:oleObj>
              </mc:Choice>
              <mc:Fallback>
                <p:oleObj name="Chart" r:id="rId17" imgW="4981722" imgH="3642818" progId="MSGraph.Chart.8">
                  <p:embed followColorScheme="full"/>
                  <p:pic>
                    <p:nvPicPr>
                      <p:cNvPr id="8" name="Object 7"/>
                      <p:cNvPicPr/>
                      <p:nvPr/>
                    </p:nvPicPr>
                    <p:blipFill>
                      <a:blip r:embed="rId18"/>
                      <a:stretch>
                        <a:fillRect/>
                      </a:stretch>
                    </p:blipFill>
                    <p:spPr>
                      <a:xfrm>
                        <a:off x="914399" y="1828800"/>
                        <a:ext cx="4981722" cy="3642818"/>
                      </a:xfrm>
                      <a:prstGeom prst="rect">
                        <a:avLst/>
                      </a:prstGeom>
                    </p:spPr>
                  </p:pic>
                </p:oleObj>
              </mc:Fallback>
            </mc:AlternateContent>
          </a:graphicData>
        </a:graphic>
      </p:graphicFrame>
      <p:cxnSp>
        <p:nvCxnSpPr>
          <p:cNvPr id="19" name="Straight Connector 18"/>
          <p:cNvCxnSpPr/>
          <p:nvPr>
            <p:custDataLst>
              <p:tags r:id="rId5"/>
            </p:custDataLst>
          </p:nvPr>
        </p:nvCxnSpPr>
        <p:spPr bwMode="white">
          <a:xfrm>
            <a:off x="2730500" y="2193925"/>
            <a:ext cx="2038350" cy="0"/>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custDataLst>
              <p:tags r:id="rId6"/>
            </p:custDataLst>
          </p:nvPr>
        </p:nvCxnSpPr>
        <p:spPr bwMode="white">
          <a:xfrm flipV="1">
            <a:off x="2730500" y="2193925"/>
            <a:ext cx="0" cy="76200"/>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custDataLst>
              <p:tags r:id="rId7"/>
            </p:custDataLst>
          </p:nvPr>
        </p:nvCxnSpPr>
        <p:spPr bwMode="white">
          <a:xfrm>
            <a:off x="4768850" y="2193925"/>
            <a:ext cx="0" cy="200025"/>
          </a:xfrm>
          <a:prstGeom prst="line">
            <a:avLst/>
          </a:prstGeom>
          <a:ln w="12700">
            <a:solidFill>
              <a:schemeClr val="bg1"/>
            </a:solidFill>
            <a:headEnd type="none"/>
            <a:tailEnd type="triangle" w="med" len="med"/>
          </a:ln>
        </p:spPr>
        <p:style>
          <a:lnRef idx="1">
            <a:schemeClr val="accent1"/>
          </a:lnRef>
          <a:fillRef idx="0">
            <a:schemeClr val="accent1"/>
          </a:fillRef>
          <a:effectRef idx="0">
            <a:schemeClr val="accent1"/>
          </a:effectRef>
          <a:fontRef idx="minor">
            <a:schemeClr val="tx1"/>
          </a:fontRef>
        </p:style>
      </p:cxnSp>
      <p:sp>
        <p:nvSpPr>
          <p:cNvPr id="30" name="Shape 4"/>
          <p:cNvSpPr>
            <a:spLocks noGrp="1"/>
          </p:cNvSpPr>
          <p:nvPr>
            <p:custDataLst>
              <p:tags r:id="rId8"/>
            </p:custDataLst>
          </p:nvPr>
        </p:nvSpPr>
        <p:spPr bwMode="gray">
          <a:xfrm>
            <a:off x="2541588" y="2308225"/>
            <a:ext cx="379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b"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spcBef>
                <a:spcPct val="0"/>
              </a:spcBef>
              <a:spcAft>
                <a:spcPct val="0"/>
              </a:spcAft>
            </a:pPr>
            <a:r>
              <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rPr>
              <a:t>1.576</a:t>
            </a:r>
          </a:p>
        </p:txBody>
      </p:sp>
      <p:sp>
        <p:nvSpPr>
          <p:cNvPr id="24" name="Text Placeholder 2"/>
          <p:cNvSpPr>
            <a:spLocks noGrp="1"/>
          </p:cNvSpPr>
          <p:nvPr>
            <p:custDataLst>
              <p:tags r:id="rId9"/>
            </p:custDataLst>
          </p:nvPr>
        </p:nvSpPr>
        <p:spPr bwMode="auto">
          <a:xfrm>
            <a:off x="3468688" y="2076450"/>
            <a:ext cx="561975" cy="234950"/>
          </a:xfrm>
          <a:prstGeom prst="ellipse">
            <a:avLst/>
          </a:prstGeom>
          <a:solidFill>
            <a:srgbClr val="FFFFFF"/>
          </a:solidFill>
          <a:ln w="9525">
            <a:solidFill>
              <a:schemeClr val="bg1"/>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38ED0684-3B41-43A6-A115-A24EB37A3ABE}" type="datetime'''''''-''''''''''''''''4'',''''''''''''3''''''''''%'''''">
              <a:rPr lang="en-US"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-4,3%</a:t>
            </a:fld>
            <a:endParaRPr lang="en-US"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p:cNvSpPr>
            <a:spLocks noGrp="1"/>
          </p:cNvSpPr>
          <p:nvPr>
            <p:custDataLst>
              <p:tags r:id="rId10"/>
            </p:custDataLst>
          </p:nvPr>
        </p:nvSpPr>
        <p:spPr bwMode="auto">
          <a:xfrm>
            <a:off x="2244725" y="5464175"/>
            <a:ext cx="973138" cy="182563"/>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4F315763-9CA0-4E41-892C-CC66AAC1224D}" type="datetime'Q''''''''''2 ''''''''''''''''+ Q3'''''''''''' ''''''''2017'''">
              <a:rPr lang="nl-NL" altLang="en-US" sz="1200">
                <a:solidFill>
                  <a:srgbClr val="004789"/>
                </a:solidFill>
                <a:latin typeface="Arial" panose="020B0604020202020204" pitchFamily="34" charset="0"/>
                <a:cs typeface="Arial" panose="020B0604020202020204" pitchFamily="34" charset="0"/>
                <a:sym typeface="Arial" panose="020B0604020202020204" pitchFamily="34" charset="0"/>
              </a:rPr>
              <a:pPr/>
              <a:t>Q2 + Q3 2017</a:t>
            </a:fld>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22" name="Text Placeholder 2"/>
          <p:cNvSpPr>
            <a:spLocks noGrp="1"/>
          </p:cNvSpPr>
          <p:nvPr>
            <p:custDataLst>
              <p:tags r:id="rId11"/>
            </p:custDataLst>
          </p:nvPr>
        </p:nvSpPr>
        <p:spPr bwMode="auto">
          <a:xfrm>
            <a:off x="4283075" y="5464175"/>
            <a:ext cx="973138" cy="182563"/>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9BCF2F4B-7A15-43A9-8945-03D37CD3B15B}" type="datetime'''''''''''''''Q''2 + ''Q3'''''''''''''''''' 2''0''1''''8'''">
              <a:rPr lang="nl-NL" altLang="en-US" sz="1200">
                <a:solidFill>
                  <a:srgbClr val="004789"/>
                </a:solidFill>
                <a:latin typeface="Arial" panose="020B0604020202020204" pitchFamily="34" charset="0"/>
                <a:cs typeface="Arial" panose="020B0604020202020204" pitchFamily="34" charset="0"/>
                <a:sym typeface="Arial" panose="020B0604020202020204" pitchFamily="34" charset="0"/>
              </a:rPr>
              <a:pPr/>
              <a:t>Q2 + Q3 2018</a:t>
            </a:fld>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29" name="Shape 4"/>
          <p:cNvSpPr>
            <a:spLocks noGrp="1"/>
          </p:cNvSpPr>
          <p:nvPr>
            <p:custDataLst>
              <p:tags r:id="rId12"/>
            </p:custDataLst>
          </p:nvPr>
        </p:nvSpPr>
        <p:spPr bwMode="gray">
          <a:xfrm>
            <a:off x="4579938" y="2432050"/>
            <a:ext cx="379413"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b"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spcBef>
                <a:spcPct val="0"/>
              </a:spcBef>
              <a:spcAft>
                <a:spcPct val="0"/>
              </a:spcAft>
            </a:pPr>
            <a:r>
              <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rPr>
              <a:t>1.509</a:t>
            </a:r>
          </a:p>
        </p:txBody>
      </p:sp>
      <p:sp>
        <p:nvSpPr>
          <p:cNvPr id="31" name="Shape 144"/>
          <p:cNvSpPr/>
          <p:nvPr/>
        </p:nvSpPr>
        <p:spPr>
          <a:xfrm>
            <a:off x="677950" y="628375"/>
            <a:ext cx="9482050" cy="882931"/>
          </a:xfrm>
          <a:prstGeom prst="rect">
            <a:avLst/>
          </a:prstGeom>
          <a:ln w="12700">
            <a:miter lim="400000"/>
          </a:ln>
          <a:extLst>
            <a:ext uri="{C572A759-6A51-4108-AA02-DFA0A04FC94B}">
              <ma14:wrappingTextBoxFlag xmlns:ma14="http://schemas.microsoft.com/office/mac/drawingml/2011/main" xmlns="" val="1"/>
            </a:ext>
          </a:extLst>
        </p:spPr>
        <p:txBody>
          <a:bodyPr wrap="square" lIns="71436" tIns="71436" rIns="71436" bIns="71436">
            <a:spAutoFit/>
          </a:bodyPr>
          <a:lstStyle>
            <a:lvl1pPr>
              <a:spcBef>
                <a:spcPts val="4200"/>
              </a:spcBef>
              <a:defRPr sz="4000" b="1">
                <a:solidFill>
                  <a:srgbClr val="0396D6"/>
                </a:solidFill>
                <a:latin typeface="Arial"/>
                <a:ea typeface="Arial"/>
                <a:cs typeface="Arial"/>
                <a:sym typeface="Arial"/>
              </a:defRPr>
            </a:lvl1pPr>
          </a:lstStyle>
          <a:p>
            <a:r>
              <a:rPr lang="nl-NL" sz="2400" dirty="0"/>
              <a:t>De praktijken uit de tweede pilotgroep hebben 4,3% minder M&amp;I-verrichtingen uitgevoerd ten opzichte van de nulmeting</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57921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3824" name="think-cell Slide" r:id="rId5" imgW="592" imgH="591" progId="TCLayout.ActiveDocument.1">
                  <p:embed/>
                </p:oleObj>
              </mc:Choice>
              <mc:Fallback>
                <p:oleObj name="think-cell Slide" r:id="rId5" imgW="592" imgH="591" progId="TCLayout.ActiveDocument.1">
                  <p:embed/>
                  <p:pic>
                    <p:nvPicPr>
                      <p:cNvPr id="2" name="Object 1" hidden="1"/>
                      <p:cNvPicPr/>
                      <p:nvPr/>
                    </p:nvPicPr>
                    <p:blipFill>
                      <a:blip r:embed="rId6"/>
                      <a:stretch>
                        <a:fillRect/>
                      </a:stretch>
                    </p:blipFill>
                    <p:spPr>
                      <a:xfrm>
                        <a:off x="1588" y="1588"/>
                        <a:ext cx="1587" cy="1587"/>
                      </a:xfrm>
                      <a:prstGeom prst="rect">
                        <a:avLst/>
                      </a:prstGeom>
                    </p:spPr>
                  </p:pic>
                </p:oleObj>
              </mc:Fallback>
            </mc:AlternateContent>
          </a:graphicData>
        </a:graphic>
      </p:graphicFrame>
      <p:pic>
        <p:nvPicPr>
          <p:cNvPr id="6" name="Blanco.004.jpg"/>
          <p:cNvPicPr>
            <a:picLocks noChangeAspect="1"/>
          </p:cNvPicPr>
          <p:nvPr/>
        </p:nvPicPr>
        <p:blipFill>
          <a:blip r:embed="rId7">
            <a:extLst/>
          </a:blip>
          <a:stretch>
            <a:fillRect/>
          </a:stretch>
        </p:blipFill>
        <p:spPr>
          <a:xfrm>
            <a:off x="0" y="146"/>
            <a:ext cx="12191741" cy="6857854"/>
          </a:xfrm>
          <a:prstGeom prst="rect">
            <a:avLst/>
          </a:prstGeom>
          <a:ln w="12700">
            <a:miter lim="400000"/>
          </a:ln>
        </p:spPr>
      </p:pic>
      <p:sp>
        <p:nvSpPr>
          <p:cNvPr id="3" name="Shape 42"/>
          <p:cNvSpPr/>
          <p:nvPr/>
        </p:nvSpPr>
        <p:spPr>
          <a:xfrm>
            <a:off x="1573818" y="332051"/>
            <a:ext cx="1888334" cy="698265"/>
          </a:xfrm>
          <a:prstGeom prst="rect">
            <a:avLst/>
          </a:prstGeom>
          <a:ln w="12700">
            <a:miter lim="400000"/>
          </a:ln>
          <a:extLst>
            <a:ext uri="{C572A759-6A51-4108-AA02-DFA0A04FC94B}">
              <ma14:wrappingTextBoxFlag xmlns:ma14="http://schemas.microsoft.com/office/mac/drawingml/2011/main" xmlns="" val="1"/>
            </a:ext>
          </a:extLst>
        </p:spPr>
        <p:txBody>
          <a:bodyPr wrap="none" lIns="71436" tIns="71436" rIns="71436" bIns="71436">
            <a:spAutoFit/>
          </a:bodyPr>
          <a:lstStyle>
            <a:lvl1pPr>
              <a:defRPr sz="8500" b="1">
                <a:solidFill>
                  <a:srgbClr val="0396D6"/>
                </a:solidFill>
                <a:latin typeface="Arial"/>
                <a:ea typeface="Arial"/>
                <a:cs typeface="Arial"/>
                <a:sym typeface="Arial"/>
              </a:defRPr>
            </a:lvl1pPr>
          </a:lstStyle>
          <a:p>
            <a:r>
              <a:rPr lang="en-US" sz="3600" dirty="0"/>
              <a:t>Content</a:t>
            </a:r>
            <a:endParaRPr sz="3600" dirty="0"/>
          </a:p>
        </p:txBody>
      </p:sp>
      <p:sp>
        <p:nvSpPr>
          <p:cNvPr id="4" name="Shape 44"/>
          <p:cNvSpPr/>
          <p:nvPr/>
        </p:nvSpPr>
        <p:spPr>
          <a:xfrm>
            <a:off x="1573817" y="1522180"/>
            <a:ext cx="6893907" cy="2811664"/>
          </a:xfrm>
          <a:prstGeom prst="rect">
            <a:avLst/>
          </a:prstGeom>
          <a:ln w="12700">
            <a:miter lim="400000"/>
          </a:ln>
          <a:extLst>
            <a:ext uri="{C572A759-6A51-4108-AA02-DFA0A04FC94B}">
              <ma14:wrappingTextBoxFlag xmlns:ma14="http://schemas.microsoft.com/office/mac/drawingml/2011/main" xmlns="" val="1"/>
            </a:ext>
          </a:extLst>
        </p:spPr>
        <p:txBody>
          <a:bodyPr wrap="square" lIns="71436" tIns="71436" rIns="71436" bIns="71436">
            <a:spAutoFit/>
          </a:bodyPr>
          <a:lstStyle/>
          <a:p>
            <a:pPr marL="380990" indent="-380990">
              <a:lnSpc>
                <a:spcPct val="80000"/>
              </a:lnSpc>
              <a:spcBef>
                <a:spcPts val="2800"/>
              </a:spcBef>
              <a:buSzPct val="75000"/>
              <a:buChar char="•"/>
              <a:defRPr sz="3500">
                <a:solidFill>
                  <a:srgbClr val="004789"/>
                </a:solidFill>
                <a:latin typeface="Arial"/>
                <a:ea typeface="Arial"/>
                <a:cs typeface="Arial"/>
                <a:sym typeface="Arial"/>
              </a:defRPr>
            </a:pPr>
            <a:r>
              <a:rPr lang="nl-NL" sz="2000" dirty="0">
                <a:solidFill>
                  <a:srgbClr val="004789"/>
                </a:solidFill>
              </a:rPr>
              <a:t>Introductie</a:t>
            </a:r>
          </a:p>
          <a:p>
            <a:pPr marL="380990" indent="-380990">
              <a:lnSpc>
                <a:spcPct val="80000"/>
              </a:lnSpc>
              <a:spcBef>
                <a:spcPts val="2800"/>
              </a:spcBef>
              <a:buSzPct val="75000"/>
              <a:buChar char="•"/>
              <a:defRPr sz="3500">
                <a:solidFill>
                  <a:srgbClr val="004789"/>
                </a:solidFill>
                <a:latin typeface="Arial"/>
                <a:ea typeface="Arial"/>
                <a:cs typeface="Arial"/>
                <a:sym typeface="Arial"/>
              </a:defRPr>
            </a:pPr>
            <a:r>
              <a:rPr lang="nl-NL" sz="2000" dirty="0">
                <a:solidFill>
                  <a:srgbClr val="004789"/>
                </a:solidFill>
              </a:rPr>
              <a:t>Pilotgroep 1: Resultaten eerste en tweede jaar</a:t>
            </a:r>
          </a:p>
          <a:p>
            <a:pPr marL="380990" indent="-380990">
              <a:lnSpc>
                <a:spcPct val="80000"/>
              </a:lnSpc>
              <a:spcBef>
                <a:spcPts val="2800"/>
              </a:spcBef>
              <a:buSzPct val="75000"/>
              <a:buChar char="•"/>
              <a:defRPr sz="3500">
                <a:solidFill>
                  <a:srgbClr val="004789"/>
                </a:solidFill>
                <a:latin typeface="Arial"/>
                <a:ea typeface="Arial"/>
                <a:cs typeface="Arial"/>
                <a:sym typeface="Arial"/>
              </a:defRPr>
            </a:pPr>
            <a:r>
              <a:rPr lang="nl-NL" sz="2000" dirty="0">
                <a:solidFill>
                  <a:srgbClr val="004789"/>
                </a:solidFill>
              </a:rPr>
              <a:t>Pilotgroep 2: Resultaten eerste halfjaar</a:t>
            </a:r>
          </a:p>
          <a:p>
            <a:pPr marL="380990" indent="-380990">
              <a:lnSpc>
                <a:spcPct val="80000"/>
              </a:lnSpc>
              <a:spcBef>
                <a:spcPts val="2800"/>
              </a:spcBef>
              <a:buSzPct val="75000"/>
              <a:buChar char="•"/>
              <a:defRPr sz="3500">
                <a:solidFill>
                  <a:srgbClr val="004789"/>
                </a:solidFill>
                <a:latin typeface="Arial"/>
                <a:ea typeface="Arial"/>
                <a:cs typeface="Arial"/>
                <a:sym typeface="Arial"/>
              </a:defRPr>
            </a:pPr>
            <a:r>
              <a:rPr lang="nl-NL" sz="2000" dirty="0">
                <a:solidFill>
                  <a:srgbClr val="004789"/>
                </a:solidFill>
              </a:rPr>
              <a:t>Consulten en M&amp;I-verrichtingen</a:t>
            </a:r>
          </a:p>
          <a:p>
            <a:pPr marL="380990" indent="-380990">
              <a:lnSpc>
                <a:spcPct val="80000"/>
              </a:lnSpc>
              <a:spcBef>
                <a:spcPts val="2800"/>
              </a:spcBef>
              <a:buSzPct val="75000"/>
              <a:buChar char="•"/>
              <a:defRPr sz="3500">
                <a:solidFill>
                  <a:srgbClr val="004789"/>
                </a:solidFill>
                <a:latin typeface="Arial"/>
                <a:ea typeface="Arial"/>
                <a:cs typeface="Arial"/>
                <a:sym typeface="Arial"/>
              </a:defRPr>
            </a:pPr>
            <a:r>
              <a:rPr lang="nl-NL" sz="2000" u="sng" dirty="0" err="1">
                <a:solidFill>
                  <a:srgbClr val="004789"/>
                </a:solidFill>
              </a:rPr>
              <a:t>Overview</a:t>
            </a:r>
            <a:endParaRPr lang="nl-NL" sz="2000" u="sng" dirty="0">
              <a:solidFill>
                <a:srgbClr val="004789"/>
              </a:solidFill>
            </a:endParaRPr>
          </a:p>
        </p:txBody>
      </p:sp>
    </p:spTree>
    <p:extLst>
      <p:ext uri="{BB962C8B-B14F-4D97-AF65-F5344CB8AC3E}">
        <p14:creationId xmlns:p14="http://schemas.microsoft.com/office/powerpoint/2010/main" val="3474120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93891600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9728" name="think-cell Slide" r:id="rId7" imgW="592" imgH="591" progId="TCLayout.ActiveDocument.1">
                  <p:embed/>
                </p:oleObj>
              </mc:Choice>
              <mc:Fallback>
                <p:oleObj name="think-cell Slide" r:id="rId7" imgW="592" imgH="591" progId="TCLayout.ActiveDocument.1">
                  <p:embed/>
                  <p:pic>
                    <p:nvPicPr>
                      <p:cNvPr id="2" name="Object 1" hidden="1"/>
                      <p:cNvPicPr/>
                      <p:nvPr/>
                    </p:nvPicPr>
                    <p:blipFill>
                      <a:blip r:embed="rId8"/>
                      <a:stretch>
                        <a:fillRect/>
                      </a:stretch>
                    </p:blipFill>
                    <p:spPr>
                      <a:xfrm>
                        <a:off x="1588" y="1588"/>
                        <a:ext cx="1587" cy="1587"/>
                      </a:xfrm>
                      <a:prstGeom prst="rect">
                        <a:avLst/>
                      </a:prstGeom>
                    </p:spPr>
                  </p:pic>
                </p:oleObj>
              </mc:Fallback>
            </mc:AlternateContent>
          </a:graphicData>
        </a:graphic>
      </p:graphicFrame>
      <p:sp>
        <p:nvSpPr>
          <p:cNvPr id="30" name="TextBox 29"/>
          <p:cNvSpPr txBox="1"/>
          <p:nvPr/>
        </p:nvSpPr>
        <p:spPr>
          <a:xfrm>
            <a:off x="384035" y="177897"/>
            <a:ext cx="1189783" cy="239162"/>
          </a:xfrm>
          <a:prstGeom prst="rect">
            <a:avLst/>
          </a:prstGeom>
          <a:noFill/>
        </p:spPr>
        <p:txBody>
          <a:bodyPr wrap="square" lIns="0" tIns="0" rIns="0" bIns="0" rtlCol="0" anchor="ctr">
            <a:noAutofit/>
          </a:bodyPr>
          <a:lstStyle/>
          <a:p>
            <a:pPr indent="-137160" defTabSz="292093" hangingPunct="0">
              <a:spcAft>
                <a:spcPts val="450"/>
              </a:spcAft>
            </a:pPr>
            <a:r>
              <a:rPr lang="en-US" sz="900" b="1" kern="0" dirty="0">
                <a:solidFill>
                  <a:srgbClr val="004789"/>
                </a:solidFill>
                <a:latin typeface="Arial" panose="020B0604020202020204" pitchFamily="34" charset="0"/>
                <a:cs typeface="Arial" panose="020B0604020202020204" pitchFamily="34" charset="0"/>
                <a:sym typeface="Helvetica Light"/>
              </a:rPr>
              <a:t>Overview </a:t>
            </a:r>
          </a:p>
        </p:txBody>
      </p:sp>
      <p:sp>
        <p:nvSpPr>
          <p:cNvPr id="6" name="Rectangle 5"/>
          <p:cNvSpPr/>
          <p:nvPr/>
        </p:nvSpPr>
        <p:spPr>
          <a:xfrm>
            <a:off x="1847850" y="2372844"/>
            <a:ext cx="4467225" cy="359711"/>
          </a:xfrm>
          <a:prstGeom prst="rect">
            <a:avLst/>
          </a:prstGeom>
          <a:noFill/>
          <a:ln w="25400" cap="flat">
            <a:noFill/>
            <a:prstDash val="solid"/>
            <a:round/>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6" tIns="71436" rIns="71436" bIns="71436" numCol="1" spcCol="38100" rtlCol="0" anchor="ctr">
            <a:spAutoFit/>
          </a:bodyPr>
          <a:lstStyle/>
          <a:p>
            <a:pPr marR="0" algn="l" defTabSz="584200" rtl="0" fontAlgn="auto" latinLnBrk="0" hangingPunct="0">
              <a:lnSpc>
                <a:spcPct val="100000"/>
              </a:lnSpc>
              <a:spcBef>
                <a:spcPts val="0"/>
              </a:spcBef>
              <a:spcAft>
                <a:spcPts val="0"/>
              </a:spcAft>
              <a:buClrTx/>
              <a:buSzTx/>
              <a:tabLst/>
            </a:pPr>
            <a:endParaRPr kumimoji="0" lang="en-GB" sz="1400" b="0" i="0" u="none" strike="noStrike" cap="none" spc="0" normalizeH="0" baseline="0" dirty="0">
              <a:ln>
                <a:noFill/>
              </a:ln>
              <a:solidFill>
                <a:schemeClr val="bg1"/>
              </a:solidFill>
              <a:effectLst>
                <a:reflection blurRad="6350" stA="55000" endA="300" endPos="45500" dir="5400000" sy="-100000" algn="bl" rotWithShape="0"/>
              </a:effectLst>
              <a:uFillTx/>
              <a:latin typeface="Arial" panose="020B0604020202020204" pitchFamily="34" charset="0"/>
              <a:ea typeface="Helvetica Light"/>
              <a:cs typeface="Arial" panose="020B0604020202020204" pitchFamily="34" charset="0"/>
              <a:sym typeface="Helvetica Light"/>
            </a:endParaRPr>
          </a:p>
        </p:txBody>
      </p:sp>
      <p:sp>
        <p:nvSpPr>
          <p:cNvPr id="8" name="Shape 144"/>
          <p:cNvSpPr/>
          <p:nvPr/>
        </p:nvSpPr>
        <p:spPr>
          <a:xfrm>
            <a:off x="677950" y="628375"/>
            <a:ext cx="9482050" cy="513599"/>
          </a:xfrm>
          <a:prstGeom prst="rect">
            <a:avLst/>
          </a:prstGeom>
          <a:ln w="12700">
            <a:miter lim="400000"/>
          </a:ln>
          <a:extLst>
            <a:ext uri="{C572A759-6A51-4108-AA02-DFA0A04FC94B}">
              <ma14:wrappingTextBoxFlag xmlns:ma14="http://schemas.microsoft.com/office/mac/drawingml/2011/main" xmlns="" val="1"/>
            </a:ext>
          </a:extLst>
        </p:spPr>
        <p:txBody>
          <a:bodyPr wrap="square" lIns="71436" tIns="71436" rIns="71436" bIns="71436">
            <a:spAutoFit/>
          </a:bodyPr>
          <a:lstStyle>
            <a:lvl1pPr>
              <a:spcBef>
                <a:spcPts val="4200"/>
              </a:spcBef>
              <a:defRPr sz="4000" b="1">
                <a:solidFill>
                  <a:srgbClr val="0396D6"/>
                </a:solidFill>
                <a:latin typeface="Arial"/>
                <a:ea typeface="Arial"/>
                <a:cs typeface="Arial"/>
                <a:sym typeface="Arial"/>
              </a:defRPr>
            </a:lvl1pPr>
          </a:lstStyle>
          <a:p>
            <a:r>
              <a:rPr lang="en-US" sz="2400" dirty="0" err="1">
                <a:latin typeface="Arial" panose="020B0604020202020204" pitchFamily="34" charset="0"/>
                <a:cs typeface="Arial" panose="020B0604020202020204" pitchFamily="34" charset="0"/>
              </a:rPr>
              <a:t>Samenvatting</a:t>
            </a:r>
            <a:r>
              <a:rPr lang="en-US" sz="2400" dirty="0">
                <a:latin typeface="Arial" panose="020B0604020202020204" pitchFamily="34" charset="0"/>
                <a:cs typeface="Arial" panose="020B0604020202020204" pitchFamily="34" charset="0"/>
              </a:rPr>
              <a:t> van </a:t>
            </a:r>
            <a:r>
              <a:rPr lang="en-US" sz="2400" dirty="0" err="1">
                <a:latin typeface="Arial" panose="020B0604020202020204" pitchFamily="34" charset="0"/>
                <a:cs typeface="Arial" panose="020B0604020202020204" pitchFamily="34" charset="0"/>
              </a:rPr>
              <a:t>bevindingen</a:t>
            </a:r>
            <a:r>
              <a:rPr lang="en-US" sz="2400" dirty="0">
                <a:latin typeface="Arial" panose="020B0604020202020204" pitchFamily="34" charset="0"/>
                <a:cs typeface="Arial" panose="020B0604020202020204" pitchFamily="34" charset="0"/>
              </a:rPr>
              <a:t> </a:t>
            </a:r>
          </a:p>
        </p:txBody>
      </p:sp>
      <p:sp>
        <p:nvSpPr>
          <p:cNvPr id="9" name="Rectangle 8"/>
          <p:cNvSpPr/>
          <p:nvPr/>
        </p:nvSpPr>
        <p:spPr bwMode="ltGray">
          <a:xfrm>
            <a:off x="677950" y="1418845"/>
            <a:ext cx="2294236" cy="1313710"/>
          </a:xfrm>
          <a:prstGeom prst="rect">
            <a:avLst/>
          </a:prstGeom>
          <a:solidFill>
            <a:srgbClr val="00A6E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2" tIns="34281" rIns="68562" bIns="34281" numCol="1" spcCol="0" rtlCol="0" fromWordArt="0" anchor="ctr" anchorCtr="0" forceAA="0" compatLnSpc="1">
            <a:prstTxWarp prst="textNoShape">
              <a:avLst/>
            </a:prstTxWarp>
            <a:noAutofit/>
          </a:bodyPr>
          <a:lstStyle/>
          <a:p>
            <a:pPr algn="ctr"/>
            <a:r>
              <a:rPr lang="nl-NL" b="1" dirty="0">
                <a:solidFill>
                  <a:srgbClr val="FFFFFF"/>
                </a:solidFill>
                <a:latin typeface="Arial" panose="020B0604020202020204" pitchFamily="34" charset="0"/>
                <a:cs typeface="Arial" panose="020B0604020202020204" pitchFamily="34" charset="0"/>
              </a:rPr>
              <a:t>Pilotgroep 1</a:t>
            </a:r>
          </a:p>
        </p:txBody>
      </p:sp>
      <p:sp>
        <p:nvSpPr>
          <p:cNvPr id="10" name="Rectangle 9"/>
          <p:cNvSpPr/>
          <p:nvPr/>
        </p:nvSpPr>
        <p:spPr bwMode="ltGray">
          <a:xfrm>
            <a:off x="677950" y="2821773"/>
            <a:ext cx="2294236" cy="1267379"/>
          </a:xfrm>
          <a:prstGeom prst="rect">
            <a:avLst/>
          </a:prstGeom>
          <a:solidFill>
            <a:srgbClr val="00A6E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2" tIns="34281" rIns="68562" bIns="34281" numCol="1" spcCol="0" rtlCol="0" fromWordArt="0" anchor="ctr" anchorCtr="0" forceAA="0" compatLnSpc="1">
            <a:prstTxWarp prst="textNoShape">
              <a:avLst/>
            </a:prstTxWarp>
            <a:noAutofit/>
          </a:bodyPr>
          <a:lstStyle/>
          <a:p>
            <a:pPr algn="ctr"/>
            <a:r>
              <a:rPr lang="nl-NL" b="1" dirty="0">
                <a:solidFill>
                  <a:srgbClr val="FFFFFF"/>
                </a:solidFill>
                <a:latin typeface="Arial" panose="020B0604020202020204" pitchFamily="34" charset="0"/>
                <a:cs typeface="Arial" panose="020B0604020202020204" pitchFamily="34" charset="0"/>
              </a:rPr>
              <a:t>Pilotgroep 2</a:t>
            </a:r>
          </a:p>
        </p:txBody>
      </p:sp>
      <p:sp>
        <p:nvSpPr>
          <p:cNvPr id="12" name="Rectangle 11"/>
          <p:cNvSpPr/>
          <p:nvPr/>
        </p:nvSpPr>
        <p:spPr bwMode="ltGray">
          <a:xfrm>
            <a:off x="677950" y="4171645"/>
            <a:ext cx="2294236" cy="1461917"/>
          </a:xfrm>
          <a:prstGeom prst="rect">
            <a:avLst/>
          </a:prstGeom>
          <a:solidFill>
            <a:srgbClr val="00A6E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2" tIns="34281" rIns="68562" bIns="34281" numCol="1" spcCol="0" rtlCol="0" fromWordArt="0" anchor="ctr" anchorCtr="0" forceAA="0" compatLnSpc="1">
            <a:prstTxWarp prst="textNoShape">
              <a:avLst/>
            </a:prstTxWarp>
            <a:noAutofit/>
          </a:bodyPr>
          <a:lstStyle/>
          <a:p>
            <a:pPr algn="ctr"/>
            <a:r>
              <a:rPr lang="en-US" b="1" dirty="0" err="1">
                <a:solidFill>
                  <a:srgbClr val="FFFFFF"/>
                </a:solidFill>
                <a:latin typeface="Arial" panose="020B0604020202020204" pitchFamily="34" charset="0"/>
                <a:cs typeface="Arial" panose="020B0604020202020204" pitchFamily="34" charset="0"/>
              </a:rPr>
              <a:t>Consulten</a:t>
            </a:r>
            <a:r>
              <a:rPr lang="en-US" b="1" dirty="0">
                <a:solidFill>
                  <a:srgbClr val="FFFFFF"/>
                </a:solidFill>
                <a:latin typeface="Arial" panose="020B0604020202020204" pitchFamily="34" charset="0"/>
                <a:cs typeface="Arial" panose="020B0604020202020204" pitchFamily="34" charset="0"/>
              </a:rPr>
              <a:t> </a:t>
            </a:r>
            <a:r>
              <a:rPr lang="en-US" b="1" dirty="0" err="1">
                <a:solidFill>
                  <a:srgbClr val="FFFFFF"/>
                </a:solidFill>
                <a:latin typeface="Arial" panose="020B0604020202020204" pitchFamily="34" charset="0"/>
                <a:cs typeface="Arial" panose="020B0604020202020204" pitchFamily="34" charset="0"/>
              </a:rPr>
              <a:t>en</a:t>
            </a:r>
            <a:r>
              <a:rPr lang="en-US" b="1" dirty="0">
                <a:solidFill>
                  <a:srgbClr val="FFFFFF"/>
                </a:solidFill>
                <a:latin typeface="Arial" panose="020B0604020202020204" pitchFamily="34" charset="0"/>
                <a:cs typeface="Arial" panose="020B0604020202020204" pitchFamily="34" charset="0"/>
              </a:rPr>
              <a:t> M&amp;I-</a:t>
            </a:r>
            <a:r>
              <a:rPr lang="en-US" b="1" dirty="0" err="1">
                <a:solidFill>
                  <a:srgbClr val="FFFFFF"/>
                </a:solidFill>
                <a:latin typeface="Arial" panose="020B0604020202020204" pitchFamily="34" charset="0"/>
                <a:cs typeface="Arial" panose="020B0604020202020204" pitchFamily="34" charset="0"/>
              </a:rPr>
              <a:t>verrichtingen</a:t>
            </a:r>
            <a:endParaRPr lang="en-US" sz="1400" dirty="0">
              <a:solidFill>
                <a:srgbClr val="FFFFFF"/>
              </a:solidFill>
              <a:latin typeface="Arial" panose="020B0604020202020204" pitchFamily="34" charset="0"/>
              <a:cs typeface="Arial" panose="020B0604020202020204" pitchFamily="34" charset="0"/>
            </a:endParaRPr>
          </a:p>
        </p:txBody>
      </p:sp>
      <p:sp>
        <p:nvSpPr>
          <p:cNvPr id="14" name="Line 3"/>
          <p:cNvSpPr>
            <a:spLocks noChangeShapeType="1"/>
          </p:cNvSpPr>
          <p:nvPr>
            <p:custDataLst>
              <p:tags r:id="rId3"/>
            </p:custDataLst>
          </p:nvPr>
        </p:nvSpPr>
        <p:spPr bwMode="auto">
          <a:xfrm>
            <a:off x="915107" y="2770656"/>
            <a:ext cx="10244211"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endParaRPr>
          </a:p>
        </p:txBody>
      </p:sp>
      <p:sp>
        <p:nvSpPr>
          <p:cNvPr id="15" name="Line 3"/>
          <p:cNvSpPr>
            <a:spLocks noChangeShapeType="1"/>
          </p:cNvSpPr>
          <p:nvPr>
            <p:custDataLst>
              <p:tags r:id="rId4"/>
            </p:custDataLst>
          </p:nvPr>
        </p:nvSpPr>
        <p:spPr bwMode="auto">
          <a:xfrm>
            <a:off x="915107" y="4118361"/>
            <a:ext cx="10244211"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endParaRPr>
          </a:p>
        </p:txBody>
      </p:sp>
      <p:sp>
        <p:nvSpPr>
          <p:cNvPr id="4" name="TextBox 3"/>
          <p:cNvSpPr txBox="1"/>
          <p:nvPr/>
        </p:nvSpPr>
        <p:spPr>
          <a:xfrm>
            <a:off x="3067436" y="1418845"/>
            <a:ext cx="8091883" cy="14369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6" tIns="71436" rIns="71436" bIns="71436" numCol="1" spcCol="38100" rtlCol="0" anchor="t">
            <a:spAutoFit/>
          </a:bodyPr>
          <a:lstStyle/>
          <a:p>
            <a:pPr marL="171450" indent="-171450" defTabSz="584200" hangingPunct="0">
              <a:buFont typeface="Arial" panose="020B0604020202020204" pitchFamily="34" charset="0"/>
              <a:buChar char="•"/>
            </a:pPr>
            <a:r>
              <a:rPr lang="nl-NL" sz="1400" dirty="0">
                <a:solidFill>
                  <a:srgbClr val="004789"/>
                </a:solidFill>
                <a:latin typeface="Arial" panose="020B0604020202020204" pitchFamily="34" charset="0"/>
                <a:ea typeface="Helvetica Light"/>
                <a:cs typeface="Arial" panose="020B0604020202020204" pitchFamily="34" charset="0"/>
                <a:sym typeface="Helvetica Light"/>
              </a:rPr>
              <a:t>We zien een daling in verwijzingen van 18,8% in het tweede door de geselecteerde pilotpraktijken ten opzichte van de nulmeting</a:t>
            </a:r>
          </a:p>
          <a:p>
            <a:pPr marL="171450" indent="-171450" defTabSz="584200" hangingPunct="0">
              <a:buFont typeface="Arial" panose="020B0604020202020204" pitchFamily="34" charset="0"/>
              <a:buChar char="•"/>
            </a:pPr>
            <a:r>
              <a:rPr lang="nl-NL" sz="1400" dirty="0">
                <a:solidFill>
                  <a:srgbClr val="004789"/>
                </a:solidFill>
                <a:latin typeface="Arial" panose="020B0604020202020204" pitchFamily="34" charset="0"/>
                <a:ea typeface="Helvetica Light"/>
                <a:cs typeface="Arial" panose="020B0604020202020204" pitchFamily="34" charset="0"/>
                <a:sym typeface="Helvetica Light"/>
              </a:rPr>
              <a:t>De andere </a:t>
            </a:r>
            <a:r>
              <a:rPr lang="nl-NL" sz="1400" dirty="0" err="1">
                <a:solidFill>
                  <a:srgbClr val="004789"/>
                </a:solidFill>
                <a:latin typeface="Arial" panose="020B0604020202020204" pitchFamily="34" charset="0"/>
                <a:ea typeface="Helvetica Light"/>
                <a:cs typeface="Arial" panose="020B0604020202020204" pitchFamily="34" charset="0"/>
                <a:sym typeface="Helvetica Light"/>
              </a:rPr>
              <a:t>HenZ</a:t>
            </a:r>
            <a:r>
              <a:rPr lang="nl-NL" sz="1400" dirty="0">
                <a:solidFill>
                  <a:srgbClr val="004789"/>
                </a:solidFill>
                <a:latin typeface="Arial" panose="020B0604020202020204" pitchFamily="34" charset="0"/>
                <a:ea typeface="Helvetica Light"/>
                <a:cs typeface="Arial" panose="020B0604020202020204" pitchFamily="34" charset="0"/>
                <a:sym typeface="Helvetica Light"/>
              </a:rPr>
              <a:t>-praktijken verwezen 5,8% minder naar </a:t>
            </a:r>
            <a:r>
              <a:rPr lang="nl-NL" sz="1400" dirty="0" err="1">
                <a:solidFill>
                  <a:srgbClr val="004789"/>
                </a:solidFill>
                <a:latin typeface="Arial" panose="020B0604020202020204" pitchFamily="34" charset="0"/>
                <a:ea typeface="Helvetica Light"/>
                <a:cs typeface="Arial" panose="020B0604020202020204" pitchFamily="34" charset="0"/>
                <a:sym typeface="Helvetica Light"/>
              </a:rPr>
              <a:t>Rivas</a:t>
            </a:r>
            <a:endParaRPr lang="nl-NL" sz="1400" dirty="0">
              <a:solidFill>
                <a:srgbClr val="004789"/>
              </a:solidFill>
              <a:latin typeface="Arial" panose="020B0604020202020204" pitchFamily="34" charset="0"/>
              <a:ea typeface="Helvetica Light"/>
              <a:cs typeface="Arial" panose="020B0604020202020204" pitchFamily="34" charset="0"/>
              <a:sym typeface="Helvetica Light"/>
            </a:endParaRPr>
          </a:p>
          <a:p>
            <a:pPr marL="171450" indent="-171450" defTabSz="584200" hangingPunct="0">
              <a:buFont typeface="Arial" panose="020B0604020202020204" pitchFamily="34" charset="0"/>
              <a:buChar char="•"/>
            </a:pPr>
            <a:r>
              <a:rPr lang="nl-NL" sz="1400" dirty="0">
                <a:solidFill>
                  <a:srgbClr val="004789"/>
                </a:solidFill>
                <a:latin typeface="Arial" panose="020B0604020202020204" pitchFamily="34" charset="0"/>
                <a:ea typeface="Helvetica Light"/>
                <a:cs typeface="Arial" panose="020B0604020202020204" pitchFamily="34" charset="0"/>
                <a:sym typeface="Helvetica Light"/>
              </a:rPr>
              <a:t>De pilotpraktijken vroegen in het tweede pilotjaar ook 8,6% minder diagnostiek aan bij </a:t>
            </a:r>
            <a:r>
              <a:rPr lang="nl-NL" sz="1400" dirty="0" err="1">
                <a:solidFill>
                  <a:srgbClr val="004789"/>
                </a:solidFill>
                <a:latin typeface="Arial" panose="020B0604020202020204" pitchFamily="34" charset="0"/>
                <a:ea typeface="Helvetica Light"/>
                <a:cs typeface="Arial" panose="020B0604020202020204" pitchFamily="34" charset="0"/>
                <a:sym typeface="Helvetica Light"/>
              </a:rPr>
              <a:t>Rivas</a:t>
            </a:r>
            <a:r>
              <a:rPr lang="nl-NL" sz="1400" dirty="0">
                <a:solidFill>
                  <a:srgbClr val="004789"/>
                </a:solidFill>
                <a:latin typeface="Arial" panose="020B0604020202020204" pitchFamily="34" charset="0"/>
                <a:ea typeface="Helvetica Light"/>
                <a:cs typeface="Arial" panose="020B0604020202020204" pitchFamily="34" charset="0"/>
                <a:sym typeface="Helvetica Light"/>
              </a:rPr>
              <a:t> en </a:t>
            </a:r>
            <a:r>
              <a:rPr lang="nl-NL" sz="1400" dirty="0" err="1">
                <a:solidFill>
                  <a:srgbClr val="004789"/>
                </a:solidFill>
                <a:latin typeface="Arial" panose="020B0604020202020204" pitchFamily="34" charset="0"/>
                <a:ea typeface="Helvetica Light"/>
                <a:cs typeface="Arial" panose="020B0604020202020204" pitchFamily="34" charset="0"/>
                <a:sym typeface="Helvetica Light"/>
              </a:rPr>
              <a:t>Amphia</a:t>
            </a:r>
            <a:r>
              <a:rPr lang="nl-NL" sz="1400" dirty="0">
                <a:solidFill>
                  <a:srgbClr val="004789"/>
                </a:solidFill>
                <a:latin typeface="Arial" panose="020B0604020202020204" pitchFamily="34" charset="0"/>
                <a:ea typeface="Helvetica Light"/>
                <a:cs typeface="Arial" panose="020B0604020202020204" pitchFamily="34" charset="0"/>
                <a:sym typeface="Helvetica Light"/>
              </a:rPr>
              <a:t> ten opzichte van het jaar voor de pilot</a:t>
            </a:r>
          </a:p>
          <a:p>
            <a:pPr marL="171450" indent="-171450" defTabSz="584200" hangingPunct="0">
              <a:buFont typeface="Arial" panose="020B0604020202020204" pitchFamily="34" charset="0"/>
              <a:buChar char="•"/>
            </a:pPr>
            <a:r>
              <a:rPr lang="nl-NL" sz="1400" dirty="0">
                <a:solidFill>
                  <a:srgbClr val="004789"/>
                </a:solidFill>
                <a:latin typeface="Arial" panose="020B0604020202020204" pitchFamily="34" charset="0"/>
                <a:ea typeface="Helvetica Light"/>
                <a:cs typeface="Arial" panose="020B0604020202020204" pitchFamily="34" charset="0"/>
                <a:sym typeface="Helvetica Light"/>
              </a:rPr>
              <a:t>De andere </a:t>
            </a:r>
            <a:r>
              <a:rPr lang="nl-NL" sz="1400" dirty="0" err="1">
                <a:solidFill>
                  <a:srgbClr val="004789"/>
                </a:solidFill>
                <a:latin typeface="Arial" panose="020B0604020202020204" pitchFamily="34" charset="0"/>
                <a:ea typeface="Helvetica Light"/>
                <a:cs typeface="Arial" panose="020B0604020202020204" pitchFamily="34" charset="0"/>
                <a:sym typeface="Helvetica Light"/>
              </a:rPr>
              <a:t>HenZ</a:t>
            </a:r>
            <a:r>
              <a:rPr lang="nl-NL" sz="1400" dirty="0">
                <a:solidFill>
                  <a:srgbClr val="004789"/>
                </a:solidFill>
                <a:latin typeface="Arial" panose="020B0604020202020204" pitchFamily="34" charset="0"/>
                <a:ea typeface="Helvetica Light"/>
                <a:cs typeface="Arial" panose="020B0604020202020204" pitchFamily="34" charset="0"/>
                <a:sym typeface="Helvetica Light"/>
              </a:rPr>
              <a:t>-praktijken vroegen 8,6% meer diagnostiek aan bij </a:t>
            </a:r>
            <a:r>
              <a:rPr lang="nl-NL" sz="1400" dirty="0" err="1">
                <a:solidFill>
                  <a:srgbClr val="004789"/>
                </a:solidFill>
                <a:latin typeface="Arial" panose="020B0604020202020204" pitchFamily="34" charset="0"/>
                <a:ea typeface="Helvetica Light"/>
                <a:cs typeface="Arial" panose="020B0604020202020204" pitchFamily="34" charset="0"/>
                <a:sym typeface="Helvetica Light"/>
              </a:rPr>
              <a:t>Rivas</a:t>
            </a:r>
            <a:r>
              <a:rPr lang="nl-NL" sz="1400" dirty="0">
                <a:solidFill>
                  <a:srgbClr val="004789"/>
                </a:solidFill>
                <a:latin typeface="Arial" panose="020B0604020202020204" pitchFamily="34" charset="0"/>
                <a:ea typeface="Helvetica Light"/>
                <a:cs typeface="Arial" panose="020B0604020202020204" pitchFamily="34" charset="0"/>
                <a:sym typeface="Helvetica Light"/>
              </a:rPr>
              <a:t> </a:t>
            </a:r>
          </a:p>
        </p:txBody>
      </p:sp>
      <p:sp>
        <p:nvSpPr>
          <p:cNvPr id="18" name="TextBox 17"/>
          <p:cNvSpPr txBox="1"/>
          <p:nvPr/>
        </p:nvSpPr>
        <p:spPr>
          <a:xfrm>
            <a:off x="3067436" y="2941416"/>
            <a:ext cx="8091883" cy="10060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6" tIns="71436" rIns="71436" bIns="71436" numCol="1" spcCol="38100" rtlCol="0" anchor="t">
            <a:spAutoFit/>
          </a:bodyPr>
          <a:lstStyle/>
          <a:p>
            <a:pPr marL="171450" indent="-171450" defTabSz="584200" hangingPunct="0">
              <a:buFont typeface="Arial" panose="020B0604020202020204" pitchFamily="34" charset="0"/>
              <a:buChar char="•"/>
            </a:pPr>
            <a:r>
              <a:rPr lang="nl-NL" sz="1400" dirty="0">
                <a:solidFill>
                  <a:srgbClr val="004789"/>
                </a:solidFill>
                <a:latin typeface="Arial" panose="020B0604020202020204" pitchFamily="34" charset="0"/>
                <a:ea typeface="Helvetica Light"/>
                <a:cs typeface="Arial" panose="020B0604020202020204" pitchFamily="34" charset="0"/>
                <a:sym typeface="Helvetica Light"/>
              </a:rPr>
              <a:t>Pilotgroep 2 heeft in het eerste halfjaar van de pilot (Q2 en Q3 2018) 25% minder verwezen naar </a:t>
            </a:r>
            <a:r>
              <a:rPr lang="nl-NL" sz="1400" dirty="0" err="1">
                <a:solidFill>
                  <a:srgbClr val="004789"/>
                </a:solidFill>
                <a:latin typeface="Arial" panose="020B0604020202020204" pitchFamily="34" charset="0"/>
                <a:ea typeface="Helvetica Light"/>
                <a:cs typeface="Arial" panose="020B0604020202020204" pitchFamily="34" charset="0"/>
                <a:sym typeface="Helvetica Light"/>
              </a:rPr>
              <a:t>Rivas</a:t>
            </a:r>
            <a:r>
              <a:rPr lang="nl-NL" sz="1400" dirty="0">
                <a:solidFill>
                  <a:srgbClr val="004789"/>
                </a:solidFill>
                <a:latin typeface="Arial" panose="020B0604020202020204" pitchFamily="34" charset="0"/>
                <a:ea typeface="Helvetica Light"/>
                <a:cs typeface="Arial" panose="020B0604020202020204" pitchFamily="34" charset="0"/>
                <a:sym typeface="Helvetica Light"/>
              </a:rPr>
              <a:t> en </a:t>
            </a:r>
            <a:r>
              <a:rPr lang="nl-NL" sz="1400" dirty="0" err="1">
                <a:solidFill>
                  <a:srgbClr val="004789"/>
                </a:solidFill>
                <a:latin typeface="Arial" panose="020B0604020202020204" pitchFamily="34" charset="0"/>
                <a:ea typeface="Helvetica Light"/>
                <a:cs typeface="Arial" panose="020B0604020202020204" pitchFamily="34" charset="0"/>
                <a:sym typeface="Helvetica Light"/>
              </a:rPr>
              <a:t>Amphia</a:t>
            </a:r>
            <a:endParaRPr lang="nl-NL" sz="1400" dirty="0">
              <a:solidFill>
                <a:srgbClr val="004789"/>
              </a:solidFill>
              <a:latin typeface="Arial" panose="020B0604020202020204" pitchFamily="34" charset="0"/>
              <a:ea typeface="Helvetica Light"/>
              <a:cs typeface="Arial" panose="020B0604020202020204" pitchFamily="34" charset="0"/>
              <a:sym typeface="Helvetica Light"/>
            </a:endParaRPr>
          </a:p>
          <a:p>
            <a:pPr marL="171450" indent="-171450" defTabSz="584200" hangingPunct="0">
              <a:buFont typeface="Arial" panose="020B0604020202020204" pitchFamily="34" charset="0"/>
              <a:buChar char="•"/>
            </a:pPr>
            <a:r>
              <a:rPr lang="nl-NL" sz="1400" dirty="0">
                <a:solidFill>
                  <a:srgbClr val="004789"/>
                </a:solidFill>
                <a:latin typeface="Arial" panose="020B0604020202020204" pitchFamily="34" charset="0"/>
                <a:ea typeface="Helvetica Light"/>
                <a:cs typeface="Arial" panose="020B0604020202020204" pitchFamily="34" charset="0"/>
                <a:sym typeface="Helvetica Light"/>
              </a:rPr>
              <a:t>Pilotgroep 2 heeft in het eerste halfjaar van de pilot (Q2 en Q3 2018) 2% meer diagnostiek aangevraagd bij </a:t>
            </a:r>
            <a:r>
              <a:rPr lang="nl-NL" sz="1400" dirty="0" err="1">
                <a:solidFill>
                  <a:srgbClr val="004789"/>
                </a:solidFill>
                <a:latin typeface="Arial" panose="020B0604020202020204" pitchFamily="34" charset="0"/>
                <a:ea typeface="Helvetica Light"/>
                <a:cs typeface="Arial" panose="020B0604020202020204" pitchFamily="34" charset="0"/>
                <a:sym typeface="Helvetica Light"/>
              </a:rPr>
              <a:t>Rivas</a:t>
            </a:r>
            <a:r>
              <a:rPr lang="nl-NL" sz="1400" dirty="0">
                <a:solidFill>
                  <a:srgbClr val="004789"/>
                </a:solidFill>
                <a:latin typeface="Arial" panose="020B0604020202020204" pitchFamily="34" charset="0"/>
                <a:ea typeface="Helvetica Light"/>
                <a:cs typeface="Arial" panose="020B0604020202020204" pitchFamily="34" charset="0"/>
                <a:sym typeface="Helvetica Light"/>
              </a:rPr>
              <a:t> ten opzichte van de nulmeting</a:t>
            </a:r>
          </a:p>
        </p:txBody>
      </p:sp>
      <p:sp>
        <p:nvSpPr>
          <p:cNvPr id="20" name="TextBox 19"/>
          <p:cNvSpPr txBox="1"/>
          <p:nvPr/>
        </p:nvSpPr>
        <p:spPr>
          <a:xfrm>
            <a:off x="3067435" y="4196634"/>
            <a:ext cx="8091883" cy="14369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6" tIns="71436" rIns="71436" bIns="71436" numCol="1" spcCol="38100" rtlCol="0" anchor="t">
            <a:spAutoFit/>
          </a:bodyPr>
          <a:lstStyle/>
          <a:p>
            <a:pPr marL="171450" indent="-171450" defTabSz="584200" hangingPunct="0">
              <a:buFont typeface="Arial" panose="020B0604020202020204" pitchFamily="34" charset="0"/>
              <a:buChar char="•"/>
            </a:pPr>
            <a:r>
              <a:rPr lang="nl-NL" sz="1400" dirty="0">
                <a:solidFill>
                  <a:srgbClr val="004789"/>
                </a:solidFill>
                <a:latin typeface="Arial" panose="020B0604020202020204" pitchFamily="34" charset="0"/>
                <a:ea typeface="Helvetica Light"/>
                <a:cs typeface="Arial" panose="020B0604020202020204" pitchFamily="34" charset="0"/>
                <a:sym typeface="Helvetica Light"/>
              </a:rPr>
              <a:t>Pilotgroep 1 heeft in het tweede pilotjaar meer telefonische consulten en korte consulten en minder lange consulten en visites uitgevoerd ten opzichte van de nulmeting</a:t>
            </a:r>
          </a:p>
          <a:p>
            <a:pPr marL="171450" indent="-171450" defTabSz="584200" hangingPunct="0">
              <a:buFont typeface="Arial" panose="020B0604020202020204" pitchFamily="34" charset="0"/>
              <a:buChar char="•"/>
            </a:pPr>
            <a:r>
              <a:rPr lang="nl-NL" sz="1400" dirty="0">
                <a:solidFill>
                  <a:srgbClr val="004789"/>
                </a:solidFill>
                <a:latin typeface="Arial" panose="020B0604020202020204" pitchFamily="34" charset="0"/>
                <a:ea typeface="Helvetica Light"/>
                <a:cs typeface="Arial" panose="020B0604020202020204" pitchFamily="34" charset="0"/>
                <a:sym typeface="Helvetica Light"/>
              </a:rPr>
              <a:t>De M&amp;I-verrichtingen van de eerste pilotgroep stijgt met 9%</a:t>
            </a:r>
          </a:p>
          <a:p>
            <a:pPr marL="171450" indent="-171450" defTabSz="584200" hangingPunct="0">
              <a:buFont typeface="Arial" panose="020B0604020202020204" pitchFamily="34" charset="0"/>
              <a:buChar char="•"/>
            </a:pPr>
            <a:r>
              <a:rPr lang="nl-NL" sz="1400" dirty="0">
                <a:solidFill>
                  <a:srgbClr val="004789"/>
                </a:solidFill>
                <a:latin typeface="Arial" panose="020B0604020202020204" pitchFamily="34" charset="0"/>
                <a:ea typeface="Helvetica Light"/>
                <a:cs typeface="Arial" panose="020B0604020202020204" pitchFamily="34" charset="0"/>
                <a:sym typeface="Helvetica Light"/>
              </a:rPr>
              <a:t>In Q2 + Q3 2018 heeft pilotgroep 2 meer telefonische en korte consulten en minder lange consulten en visites uitgevoerd ten opzichte van de nulmeting</a:t>
            </a:r>
          </a:p>
          <a:p>
            <a:pPr marL="171450" indent="-171450" defTabSz="584200" hangingPunct="0">
              <a:buFont typeface="Arial" panose="020B0604020202020204" pitchFamily="34" charset="0"/>
              <a:buChar char="•"/>
            </a:pPr>
            <a:r>
              <a:rPr lang="nl-NL" sz="1400" dirty="0">
                <a:solidFill>
                  <a:srgbClr val="004789"/>
                </a:solidFill>
                <a:latin typeface="Arial" panose="020B0604020202020204" pitchFamily="34" charset="0"/>
                <a:ea typeface="Helvetica Light"/>
                <a:cs typeface="Arial" panose="020B0604020202020204" pitchFamily="34" charset="0"/>
                <a:sym typeface="Helvetica Light"/>
              </a:rPr>
              <a:t>Het aantal M&amp;I verrichtingen van de tweede pilotgroep daalt met 4,3%</a:t>
            </a:r>
          </a:p>
        </p:txBody>
      </p:sp>
    </p:spTree>
    <p:extLst>
      <p:ext uri="{BB962C8B-B14F-4D97-AF65-F5344CB8AC3E}">
        <p14:creationId xmlns:p14="http://schemas.microsoft.com/office/powerpoint/2010/main" val="28798385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343406239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82" name="think-cell Slide" r:id="rId5" imgW="592" imgH="591" progId="TCLayout.ActiveDocument.1">
                  <p:embed/>
                </p:oleObj>
              </mc:Choice>
              <mc:Fallback>
                <p:oleObj name="think-cell Slide" r:id="rId5" imgW="592" imgH="591" progId="TCLayout.ActiveDocument.1">
                  <p:embed/>
                  <p:pic>
                    <p:nvPicPr>
                      <p:cNvPr id="2" name="Object 1"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30" name="TextBox 29"/>
          <p:cNvSpPr txBox="1"/>
          <p:nvPr/>
        </p:nvSpPr>
        <p:spPr>
          <a:xfrm>
            <a:off x="384035" y="177897"/>
            <a:ext cx="1189783" cy="239162"/>
          </a:xfrm>
          <a:prstGeom prst="rect">
            <a:avLst/>
          </a:prstGeom>
          <a:noFill/>
        </p:spPr>
        <p:txBody>
          <a:bodyPr wrap="square" lIns="0" tIns="0" rIns="0" bIns="0" rtlCol="0" anchor="ctr">
            <a:noAutofit/>
          </a:bodyPr>
          <a:lstStyle/>
          <a:p>
            <a:pPr indent="-137160" defTabSz="292093" hangingPunct="0">
              <a:spcAft>
                <a:spcPts val="450"/>
              </a:spcAft>
            </a:pPr>
            <a:r>
              <a:rPr lang="en-US" sz="900" b="1" kern="0" dirty="0" err="1">
                <a:solidFill>
                  <a:srgbClr val="004789"/>
                </a:solidFill>
                <a:latin typeface="Arial" panose="020B0604020202020204" pitchFamily="34" charset="0"/>
                <a:cs typeface="Arial" panose="020B0604020202020204" pitchFamily="34" charset="0"/>
                <a:sym typeface="Helvetica Light"/>
              </a:rPr>
              <a:t>Introductie</a:t>
            </a:r>
            <a:endParaRPr lang="en-US" sz="900" b="1" kern="0" dirty="0">
              <a:solidFill>
                <a:srgbClr val="004789"/>
              </a:solidFill>
              <a:latin typeface="Arial" panose="020B0604020202020204" pitchFamily="34" charset="0"/>
              <a:cs typeface="Arial" panose="020B0604020202020204" pitchFamily="34" charset="0"/>
              <a:sym typeface="Helvetica Light"/>
            </a:endParaRPr>
          </a:p>
        </p:txBody>
      </p:sp>
      <p:sp>
        <p:nvSpPr>
          <p:cNvPr id="6" name="Rectangle 5"/>
          <p:cNvSpPr/>
          <p:nvPr/>
        </p:nvSpPr>
        <p:spPr>
          <a:xfrm>
            <a:off x="3114675" y="2413904"/>
            <a:ext cx="4467225" cy="359711"/>
          </a:xfrm>
          <a:prstGeom prst="rect">
            <a:avLst/>
          </a:prstGeom>
          <a:noFill/>
          <a:ln w="25400" cap="flat">
            <a:noFill/>
            <a:prstDash val="solid"/>
            <a:round/>
          </a:ln>
          <a:effectLst>
            <a:outerShdw blurRad="508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6" tIns="71436" rIns="71436" bIns="71436" numCol="1" spcCol="38100" rtlCol="0" anchor="ctr">
            <a:spAutoFit/>
          </a:bodyPr>
          <a:lstStyle/>
          <a:p>
            <a:pPr marR="0" algn="l" defTabSz="584200" rtl="0" fontAlgn="auto" latinLnBrk="0" hangingPunct="0">
              <a:lnSpc>
                <a:spcPct val="100000"/>
              </a:lnSpc>
              <a:spcBef>
                <a:spcPts val="0"/>
              </a:spcBef>
              <a:spcAft>
                <a:spcPts val="0"/>
              </a:spcAft>
              <a:buClrTx/>
              <a:buSzTx/>
              <a:tabLst/>
            </a:pPr>
            <a:endParaRPr kumimoji="0" lang="en-GB" sz="1400" b="0" i="0" u="none" strike="noStrike" cap="none" spc="0" normalizeH="0" baseline="0" dirty="0">
              <a:ln>
                <a:noFill/>
              </a:ln>
              <a:solidFill>
                <a:srgbClr val="FFFFFF"/>
              </a:solidFill>
              <a:effectLst>
                <a:reflection blurRad="6350" stA="55000" endA="300" endPos="45500" dir="5400000" sy="-100000" algn="bl" rotWithShape="0"/>
              </a:effectLst>
              <a:uFillTx/>
              <a:latin typeface="Arial" panose="020B0604020202020204" pitchFamily="34" charset="0"/>
              <a:ea typeface="Helvetica Light"/>
              <a:cs typeface="Arial" panose="020B0604020202020204" pitchFamily="34" charset="0"/>
              <a:sym typeface="Helvetica Light"/>
            </a:endParaRPr>
          </a:p>
        </p:txBody>
      </p:sp>
      <p:sp>
        <p:nvSpPr>
          <p:cNvPr id="9" name="TextBox 8"/>
          <p:cNvSpPr txBox="1"/>
          <p:nvPr/>
        </p:nvSpPr>
        <p:spPr>
          <a:xfrm>
            <a:off x="1862571" y="1797652"/>
            <a:ext cx="3813494" cy="362231"/>
          </a:xfrm>
          <a:prstGeom prst="rect">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r>
              <a:rPr lang="en-US" sz="1400" dirty="0">
                <a:solidFill>
                  <a:srgbClr val="FFFFFF"/>
                </a:solidFill>
                <a:latin typeface="Arial" panose="020B0604020202020204" pitchFamily="34" charset="0"/>
                <a:cs typeface="Arial" panose="020B0604020202020204" pitchFamily="34" charset="0"/>
              </a:rPr>
              <a:t>Training triage</a:t>
            </a:r>
          </a:p>
        </p:txBody>
      </p:sp>
      <p:sp>
        <p:nvSpPr>
          <p:cNvPr id="10" name="TextBox 9"/>
          <p:cNvSpPr txBox="1"/>
          <p:nvPr/>
        </p:nvSpPr>
        <p:spPr>
          <a:xfrm>
            <a:off x="1862571" y="2682096"/>
            <a:ext cx="3813494" cy="362231"/>
          </a:xfrm>
          <a:prstGeom prst="rect">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r>
              <a:rPr lang="en-US" sz="1400" dirty="0" err="1">
                <a:solidFill>
                  <a:srgbClr val="FFFFFF"/>
                </a:solidFill>
                <a:latin typeface="Arial" panose="020B0604020202020204" pitchFamily="34" charset="0"/>
                <a:cs typeface="Arial" panose="020B0604020202020204" pitchFamily="34" charset="0"/>
              </a:rPr>
              <a:t>Intervisie</a:t>
            </a:r>
            <a:r>
              <a:rPr lang="en-US" sz="1400" dirty="0">
                <a:solidFill>
                  <a:srgbClr val="FFFFFF"/>
                </a:solidFill>
                <a:latin typeface="Arial" panose="020B0604020202020204" pitchFamily="34" charset="0"/>
                <a:cs typeface="Arial" panose="020B0604020202020204" pitchFamily="34" charset="0"/>
              </a:rPr>
              <a:t> </a:t>
            </a:r>
            <a:r>
              <a:rPr lang="en-US" sz="1400" dirty="0" err="1">
                <a:solidFill>
                  <a:srgbClr val="FFFFFF"/>
                </a:solidFill>
                <a:latin typeface="Arial" panose="020B0604020202020204" pitchFamily="34" charset="0"/>
                <a:cs typeface="Arial" panose="020B0604020202020204" pitchFamily="34" charset="0"/>
              </a:rPr>
              <a:t>verwijsgedrag</a:t>
            </a:r>
            <a:endParaRPr lang="en-US" sz="1400" dirty="0">
              <a:solidFill>
                <a:srgbClr val="FFFFFF"/>
              </a:solidFill>
              <a:latin typeface="Arial" panose="020B0604020202020204" pitchFamily="34" charset="0"/>
              <a:cs typeface="Arial" panose="020B0604020202020204" pitchFamily="34" charset="0"/>
            </a:endParaRPr>
          </a:p>
        </p:txBody>
      </p:sp>
      <p:sp>
        <p:nvSpPr>
          <p:cNvPr id="12" name="TextBox 11"/>
          <p:cNvSpPr txBox="1"/>
          <p:nvPr/>
        </p:nvSpPr>
        <p:spPr>
          <a:xfrm>
            <a:off x="1862571" y="3124318"/>
            <a:ext cx="3813494" cy="362231"/>
          </a:xfrm>
          <a:prstGeom prst="rect">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r>
              <a:rPr lang="en-US" sz="1400" dirty="0" err="1">
                <a:solidFill>
                  <a:srgbClr val="FFFFFF"/>
                </a:solidFill>
                <a:latin typeface="Arial" panose="020B0604020202020204" pitchFamily="34" charset="0"/>
                <a:cs typeface="Arial" panose="020B0604020202020204" pitchFamily="34" charset="0"/>
              </a:rPr>
              <a:t>Regie</a:t>
            </a:r>
            <a:r>
              <a:rPr lang="en-US" sz="1400" dirty="0">
                <a:solidFill>
                  <a:srgbClr val="FFFFFF"/>
                </a:solidFill>
                <a:latin typeface="Arial" panose="020B0604020202020204" pitchFamily="34" charset="0"/>
                <a:cs typeface="Arial" panose="020B0604020202020204" pitchFamily="34" charset="0"/>
              </a:rPr>
              <a:t> op </a:t>
            </a:r>
            <a:r>
              <a:rPr lang="en-US" sz="1400" dirty="0" err="1">
                <a:solidFill>
                  <a:srgbClr val="FFFFFF"/>
                </a:solidFill>
                <a:latin typeface="Arial" panose="020B0604020202020204" pitchFamily="34" charset="0"/>
                <a:cs typeface="Arial" panose="020B0604020202020204" pitchFamily="34" charset="0"/>
              </a:rPr>
              <a:t>veelgebruikers</a:t>
            </a:r>
            <a:endParaRPr lang="en-US" sz="1400" dirty="0">
              <a:solidFill>
                <a:srgbClr val="FFFFFF"/>
              </a:solidFill>
              <a:latin typeface="Arial" panose="020B0604020202020204" pitchFamily="34" charset="0"/>
              <a:cs typeface="Arial" panose="020B0604020202020204" pitchFamily="34" charset="0"/>
            </a:endParaRPr>
          </a:p>
        </p:txBody>
      </p:sp>
      <p:sp>
        <p:nvSpPr>
          <p:cNvPr id="13" name="TextBox 12"/>
          <p:cNvSpPr txBox="1"/>
          <p:nvPr/>
        </p:nvSpPr>
        <p:spPr>
          <a:xfrm>
            <a:off x="1862571" y="2239874"/>
            <a:ext cx="3813494" cy="362231"/>
          </a:xfrm>
          <a:prstGeom prst="rect">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r>
              <a:rPr lang="en-US" sz="1400" dirty="0" err="1">
                <a:solidFill>
                  <a:srgbClr val="FFFFFF"/>
                </a:solidFill>
                <a:latin typeface="Arial" panose="020B0604020202020204" pitchFamily="34" charset="0"/>
                <a:cs typeface="Arial" panose="020B0604020202020204" pitchFamily="34" charset="0"/>
              </a:rPr>
              <a:t>Overleg</a:t>
            </a:r>
            <a:r>
              <a:rPr lang="en-US" sz="1400" dirty="0">
                <a:solidFill>
                  <a:srgbClr val="FFFFFF"/>
                </a:solidFill>
                <a:latin typeface="Arial" panose="020B0604020202020204" pitchFamily="34" charset="0"/>
                <a:cs typeface="Arial" panose="020B0604020202020204" pitchFamily="34" charset="0"/>
              </a:rPr>
              <a:t> </a:t>
            </a:r>
            <a:r>
              <a:rPr lang="en-US" sz="1400" dirty="0" err="1">
                <a:solidFill>
                  <a:srgbClr val="FFFFFF"/>
                </a:solidFill>
                <a:latin typeface="Arial" panose="020B0604020202020204" pitchFamily="34" charset="0"/>
                <a:cs typeface="Arial" panose="020B0604020202020204" pitchFamily="34" charset="0"/>
              </a:rPr>
              <a:t>veelvoorkomende</a:t>
            </a:r>
            <a:r>
              <a:rPr lang="en-US" sz="1400" dirty="0">
                <a:solidFill>
                  <a:srgbClr val="FFFFFF"/>
                </a:solidFill>
                <a:latin typeface="Arial" panose="020B0604020202020204" pitchFamily="34" charset="0"/>
                <a:cs typeface="Arial" panose="020B0604020202020204" pitchFamily="34" charset="0"/>
              </a:rPr>
              <a:t> </a:t>
            </a:r>
            <a:r>
              <a:rPr lang="en-US" sz="1400" dirty="0" err="1">
                <a:solidFill>
                  <a:srgbClr val="FFFFFF"/>
                </a:solidFill>
                <a:latin typeface="Arial" panose="020B0604020202020204" pitchFamily="34" charset="0"/>
                <a:cs typeface="Arial" panose="020B0604020202020204" pitchFamily="34" charset="0"/>
              </a:rPr>
              <a:t>klachten</a:t>
            </a:r>
            <a:endParaRPr lang="en-US" sz="1400" dirty="0">
              <a:solidFill>
                <a:srgbClr val="FFFFFF"/>
              </a:solidFill>
              <a:latin typeface="Arial" panose="020B0604020202020204" pitchFamily="34" charset="0"/>
              <a:cs typeface="Arial" panose="020B0604020202020204" pitchFamily="34" charset="0"/>
            </a:endParaRPr>
          </a:p>
        </p:txBody>
      </p:sp>
      <p:sp>
        <p:nvSpPr>
          <p:cNvPr id="14" name="TextBox 13"/>
          <p:cNvSpPr txBox="1"/>
          <p:nvPr/>
        </p:nvSpPr>
        <p:spPr>
          <a:xfrm>
            <a:off x="1862571" y="3566540"/>
            <a:ext cx="3813494" cy="362231"/>
          </a:xfrm>
          <a:prstGeom prst="rect">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r>
              <a:rPr lang="en-US" sz="1400" dirty="0" err="1">
                <a:solidFill>
                  <a:srgbClr val="FFFFFF"/>
                </a:solidFill>
                <a:latin typeface="Arial" panose="020B0604020202020204" pitchFamily="34" charset="0"/>
                <a:cs typeface="Arial" panose="020B0604020202020204" pitchFamily="34" charset="0"/>
              </a:rPr>
              <a:t>Inzet</a:t>
            </a:r>
            <a:r>
              <a:rPr lang="en-US" sz="1400" dirty="0">
                <a:solidFill>
                  <a:srgbClr val="FFFFFF"/>
                </a:solidFill>
                <a:latin typeface="Arial" panose="020B0604020202020204" pitchFamily="34" charset="0"/>
                <a:cs typeface="Arial" panose="020B0604020202020204" pitchFamily="34" charset="0"/>
              </a:rPr>
              <a:t> </a:t>
            </a:r>
            <a:r>
              <a:rPr lang="en-US" sz="1400" dirty="0" err="1">
                <a:solidFill>
                  <a:srgbClr val="FFFFFF"/>
                </a:solidFill>
                <a:latin typeface="Arial" panose="020B0604020202020204" pitchFamily="34" charset="0"/>
                <a:cs typeface="Arial" panose="020B0604020202020204" pitchFamily="34" charset="0"/>
              </a:rPr>
              <a:t>praktijkmanager</a:t>
            </a:r>
            <a:endParaRPr lang="en-US" sz="1400" dirty="0">
              <a:solidFill>
                <a:srgbClr val="FFFFFF"/>
              </a:solidFill>
              <a:latin typeface="Arial" panose="020B0604020202020204" pitchFamily="34" charset="0"/>
              <a:cs typeface="Arial" panose="020B0604020202020204" pitchFamily="34" charset="0"/>
            </a:endParaRPr>
          </a:p>
        </p:txBody>
      </p:sp>
      <p:sp>
        <p:nvSpPr>
          <p:cNvPr id="15" name="TextBox 14"/>
          <p:cNvSpPr txBox="1"/>
          <p:nvPr/>
        </p:nvSpPr>
        <p:spPr>
          <a:xfrm>
            <a:off x="1872040" y="4008762"/>
            <a:ext cx="3813494" cy="362231"/>
          </a:xfrm>
          <a:prstGeom prst="rect">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r>
              <a:rPr lang="en-US" sz="1400" dirty="0" err="1">
                <a:solidFill>
                  <a:srgbClr val="FFFFFF"/>
                </a:solidFill>
                <a:latin typeface="Arial" panose="020B0604020202020204" pitchFamily="34" charset="0"/>
                <a:cs typeface="Arial" panose="020B0604020202020204" pitchFamily="34" charset="0"/>
              </a:rPr>
              <a:t>Uitbesteden</a:t>
            </a:r>
            <a:r>
              <a:rPr lang="en-US" sz="1400" dirty="0">
                <a:solidFill>
                  <a:srgbClr val="FFFFFF"/>
                </a:solidFill>
                <a:latin typeface="Arial" panose="020B0604020202020204" pitchFamily="34" charset="0"/>
                <a:cs typeface="Arial" panose="020B0604020202020204" pitchFamily="34" charset="0"/>
              </a:rPr>
              <a:t> </a:t>
            </a:r>
            <a:r>
              <a:rPr lang="en-US" sz="1400" dirty="0" err="1">
                <a:solidFill>
                  <a:srgbClr val="FFFFFF"/>
                </a:solidFill>
                <a:latin typeface="Arial" panose="020B0604020202020204" pitchFamily="34" charset="0"/>
                <a:cs typeface="Arial" panose="020B0604020202020204" pitchFamily="34" charset="0"/>
              </a:rPr>
              <a:t>administratie</a:t>
            </a:r>
            <a:endParaRPr lang="en-US" sz="1400" dirty="0">
              <a:solidFill>
                <a:srgbClr val="FFFFFF"/>
              </a:solidFill>
              <a:latin typeface="Arial" panose="020B0604020202020204" pitchFamily="34" charset="0"/>
              <a:cs typeface="Arial" panose="020B0604020202020204" pitchFamily="34" charset="0"/>
            </a:endParaRPr>
          </a:p>
        </p:txBody>
      </p:sp>
      <p:sp>
        <p:nvSpPr>
          <p:cNvPr id="16" name="TextBox 15"/>
          <p:cNvSpPr txBox="1"/>
          <p:nvPr/>
        </p:nvSpPr>
        <p:spPr>
          <a:xfrm>
            <a:off x="5998332" y="4000283"/>
            <a:ext cx="3813494" cy="362231"/>
          </a:xfrm>
          <a:prstGeom prst="rect">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r>
              <a:rPr lang="en-US" sz="1400" dirty="0">
                <a:solidFill>
                  <a:srgbClr val="FFFFFF"/>
                </a:solidFill>
                <a:latin typeface="Arial" panose="020B0604020202020204" pitchFamily="34" charset="0"/>
                <a:cs typeface="Arial" panose="020B0604020202020204" pitchFamily="34" charset="0"/>
              </a:rPr>
              <a:t>Training SOLK</a:t>
            </a:r>
          </a:p>
        </p:txBody>
      </p:sp>
      <p:sp>
        <p:nvSpPr>
          <p:cNvPr id="17" name="TextBox 16"/>
          <p:cNvSpPr txBox="1"/>
          <p:nvPr/>
        </p:nvSpPr>
        <p:spPr>
          <a:xfrm>
            <a:off x="5998332" y="2236910"/>
            <a:ext cx="3813494" cy="362231"/>
          </a:xfrm>
          <a:prstGeom prst="rect">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r>
              <a:rPr lang="nl-NL" sz="1400" dirty="0">
                <a:solidFill>
                  <a:srgbClr val="FFFFFF"/>
                </a:solidFill>
                <a:latin typeface="Arial" panose="020B0604020202020204" pitchFamily="34" charset="0"/>
                <a:cs typeface="Arial" panose="020B0604020202020204" pitchFamily="34" charset="0"/>
              </a:rPr>
              <a:t>Uitbesteden controles ketenzorg aan assistent</a:t>
            </a:r>
          </a:p>
        </p:txBody>
      </p:sp>
      <p:sp>
        <p:nvSpPr>
          <p:cNvPr id="18" name="TextBox 17"/>
          <p:cNvSpPr txBox="1"/>
          <p:nvPr/>
        </p:nvSpPr>
        <p:spPr>
          <a:xfrm>
            <a:off x="5998332" y="1797652"/>
            <a:ext cx="3813494" cy="362231"/>
          </a:xfrm>
          <a:prstGeom prst="rect">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r>
              <a:rPr lang="en-US" sz="1400" dirty="0">
                <a:solidFill>
                  <a:srgbClr val="FFFFFF"/>
                </a:solidFill>
                <a:latin typeface="Arial" panose="020B0604020202020204" pitchFamily="34" charset="0"/>
                <a:cs typeface="Arial" panose="020B0604020202020204" pitchFamily="34" charset="0"/>
              </a:rPr>
              <a:t>Time-out </a:t>
            </a:r>
            <a:r>
              <a:rPr lang="en-US" sz="1400" dirty="0" err="1">
                <a:solidFill>
                  <a:srgbClr val="FFFFFF"/>
                </a:solidFill>
                <a:latin typeface="Arial" panose="020B0604020202020204" pitchFamily="34" charset="0"/>
                <a:cs typeface="Arial" panose="020B0604020202020204" pitchFamily="34" charset="0"/>
              </a:rPr>
              <a:t>verwijzingen</a:t>
            </a:r>
            <a:endParaRPr lang="en-US" sz="1400" dirty="0">
              <a:solidFill>
                <a:srgbClr val="FFFFFF"/>
              </a:solidFill>
              <a:latin typeface="Arial" panose="020B0604020202020204" pitchFamily="34" charset="0"/>
              <a:cs typeface="Arial" panose="020B0604020202020204" pitchFamily="34" charset="0"/>
            </a:endParaRPr>
          </a:p>
        </p:txBody>
      </p:sp>
      <p:sp>
        <p:nvSpPr>
          <p:cNvPr id="19" name="TextBox 18"/>
          <p:cNvSpPr txBox="1"/>
          <p:nvPr/>
        </p:nvSpPr>
        <p:spPr>
          <a:xfrm>
            <a:off x="5998332" y="2676168"/>
            <a:ext cx="3813494" cy="362231"/>
          </a:xfrm>
          <a:prstGeom prst="rect">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r>
              <a:rPr lang="en-US" sz="1400" dirty="0" err="1">
                <a:solidFill>
                  <a:srgbClr val="FFFFFF"/>
                </a:solidFill>
                <a:latin typeface="Arial" panose="020B0604020202020204" pitchFamily="34" charset="0"/>
                <a:cs typeface="Arial" panose="020B0604020202020204" pitchFamily="34" charset="0"/>
              </a:rPr>
              <a:t>Inhoudelijk</a:t>
            </a:r>
            <a:r>
              <a:rPr lang="en-US" sz="1400" dirty="0">
                <a:solidFill>
                  <a:srgbClr val="FFFFFF"/>
                </a:solidFill>
                <a:latin typeface="Arial" panose="020B0604020202020204" pitchFamily="34" charset="0"/>
                <a:cs typeface="Arial" panose="020B0604020202020204" pitchFamily="34" charset="0"/>
              </a:rPr>
              <a:t> </a:t>
            </a:r>
            <a:r>
              <a:rPr lang="en-US" sz="1400" dirty="0" err="1">
                <a:solidFill>
                  <a:srgbClr val="FFFFFF"/>
                </a:solidFill>
                <a:latin typeface="Arial" panose="020B0604020202020204" pitchFamily="34" charset="0"/>
                <a:cs typeface="Arial" panose="020B0604020202020204" pitchFamily="34" charset="0"/>
              </a:rPr>
              <a:t>overleg</a:t>
            </a:r>
            <a:r>
              <a:rPr lang="en-US" sz="1400" dirty="0">
                <a:solidFill>
                  <a:srgbClr val="FFFFFF"/>
                </a:solidFill>
                <a:latin typeface="Arial" panose="020B0604020202020204" pitchFamily="34" charset="0"/>
                <a:cs typeface="Arial" panose="020B0604020202020204" pitchFamily="34" charset="0"/>
              </a:rPr>
              <a:t> met specialist</a:t>
            </a:r>
          </a:p>
        </p:txBody>
      </p:sp>
      <p:sp>
        <p:nvSpPr>
          <p:cNvPr id="20" name="TextBox 19"/>
          <p:cNvSpPr txBox="1"/>
          <p:nvPr/>
        </p:nvSpPr>
        <p:spPr>
          <a:xfrm>
            <a:off x="5998332" y="3115426"/>
            <a:ext cx="3813494" cy="362231"/>
          </a:xfrm>
          <a:prstGeom prst="rect">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r>
              <a:rPr lang="en-US" sz="1400" dirty="0" err="1">
                <a:solidFill>
                  <a:srgbClr val="FFFFFF"/>
                </a:solidFill>
                <a:latin typeface="Arial" panose="020B0604020202020204" pitchFamily="34" charset="0"/>
                <a:cs typeface="Arial" panose="020B0604020202020204" pitchFamily="34" charset="0"/>
              </a:rPr>
              <a:t>Communicatiecursus</a:t>
            </a:r>
            <a:endParaRPr lang="en-US" sz="1400" dirty="0">
              <a:solidFill>
                <a:srgbClr val="FFFFFF"/>
              </a:solidFill>
              <a:latin typeface="Arial" panose="020B0604020202020204" pitchFamily="34" charset="0"/>
              <a:cs typeface="Arial" panose="020B0604020202020204" pitchFamily="34" charset="0"/>
            </a:endParaRPr>
          </a:p>
        </p:txBody>
      </p:sp>
      <p:sp>
        <p:nvSpPr>
          <p:cNvPr id="21" name="TextBox 20"/>
          <p:cNvSpPr txBox="1"/>
          <p:nvPr/>
        </p:nvSpPr>
        <p:spPr>
          <a:xfrm>
            <a:off x="5998332" y="3565029"/>
            <a:ext cx="3813494" cy="362231"/>
          </a:xfrm>
          <a:prstGeom prst="rect">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r>
              <a:rPr lang="en-US" sz="1400" dirty="0" err="1">
                <a:solidFill>
                  <a:srgbClr val="FFFFFF"/>
                </a:solidFill>
                <a:latin typeface="Arial" panose="020B0604020202020204" pitchFamily="34" charset="0"/>
                <a:cs typeface="Arial" panose="020B0604020202020204" pitchFamily="34" charset="0"/>
              </a:rPr>
              <a:t>Optimaliseren</a:t>
            </a:r>
            <a:r>
              <a:rPr lang="en-US" sz="1400" dirty="0">
                <a:solidFill>
                  <a:srgbClr val="FFFFFF"/>
                </a:solidFill>
                <a:latin typeface="Arial" panose="020B0604020202020204" pitchFamily="34" charset="0"/>
                <a:cs typeface="Arial" panose="020B0604020202020204" pitchFamily="34" charset="0"/>
              </a:rPr>
              <a:t> </a:t>
            </a:r>
            <a:r>
              <a:rPr lang="en-US" sz="1400" dirty="0" err="1">
                <a:solidFill>
                  <a:srgbClr val="FFFFFF"/>
                </a:solidFill>
                <a:latin typeface="Arial" panose="020B0604020202020204" pitchFamily="34" charset="0"/>
                <a:cs typeface="Arial" panose="020B0604020202020204" pitchFamily="34" charset="0"/>
              </a:rPr>
              <a:t>proces</a:t>
            </a:r>
            <a:r>
              <a:rPr lang="en-US" sz="1400" dirty="0">
                <a:solidFill>
                  <a:srgbClr val="FFFFFF"/>
                </a:solidFill>
                <a:latin typeface="Arial" panose="020B0604020202020204" pitchFamily="34" charset="0"/>
                <a:cs typeface="Arial" panose="020B0604020202020204" pitchFamily="34" charset="0"/>
              </a:rPr>
              <a:t> </a:t>
            </a:r>
            <a:r>
              <a:rPr lang="en-US" sz="1400" dirty="0" err="1">
                <a:solidFill>
                  <a:srgbClr val="FFFFFF"/>
                </a:solidFill>
                <a:latin typeface="Arial" panose="020B0604020202020204" pitchFamily="34" charset="0"/>
                <a:cs typeface="Arial" panose="020B0604020202020204" pitchFamily="34" charset="0"/>
              </a:rPr>
              <a:t>herhaalmedicatie</a:t>
            </a:r>
            <a:endParaRPr lang="en-US" sz="1400" dirty="0">
              <a:solidFill>
                <a:srgbClr val="FFFFFF"/>
              </a:solidFill>
              <a:latin typeface="Arial" panose="020B0604020202020204" pitchFamily="34" charset="0"/>
              <a:cs typeface="Arial" panose="020B0604020202020204" pitchFamily="34" charset="0"/>
            </a:endParaRPr>
          </a:p>
        </p:txBody>
      </p:sp>
      <p:sp>
        <p:nvSpPr>
          <p:cNvPr id="22" name="Isosceles Triangle 21"/>
          <p:cNvSpPr/>
          <p:nvPr/>
        </p:nvSpPr>
        <p:spPr>
          <a:xfrm rot="10800000">
            <a:off x="1862571" y="4660172"/>
            <a:ext cx="7939786" cy="38357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3" name="Oval 22"/>
          <p:cNvSpPr/>
          <p:nvPr/>
        </p:nvSpPr>
        <p:spPr bwMode="ltGray">
          <a:xfrm>
            <a:off x="1684526" y="1762949"/>
            <a:ext cx="366192" cy="366223"/>
          </a:xfrm>
          <a:prstGeom prst="ellipse">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r>
              <a:rPr lang="en-US" sz="1400" dirty="0">
                <a:solidFill>
                  <a:srgbClr val="FFFFFF"/>
                </a:solidFill>
                <a:latin typeface="Arial" panose="020B0604020202020204" pitchFamily="34" charset="0"/>
                <a:cs typeface="Arial" panose="020B0604020202020204" pitchFamily="34" charset="0"/>
              </a:rPr>
              <a:t>1</a:t>
            </a:r>
          </a:p>
        </p:txBody>
      </p:sp>
      <p:sp>
        <p:nvSpPr>
          <p:cNvPr id="24" name="Oval 23"/>
          <p:cNvSpPr/>
          <p:nvPr/>
        </p:nvSpPr>
        <p:spPr bwMode="ltGray">
          <a:xfrm>
            <a:off x="1684526" y="2210501"/>
            <a:ext cx="366192" cy="366223"/>
          </a:xfrm>
          <a:prstGeom prst="ellipse">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r>
              <a:rPr lang="en-US" sz="1400" dirty="0">
                <a:solidFill>
                  <a:srgbClr val="FFFFFF"/>
                </a:solidFill>
                <a:latin typeface="Arial" panose="020B0604020202020204" pitchFamily="34" charset="0"/>
                <a:cs typeface="Arial" panose="020B0604020202020204" pitchFamily="34" charset="0"/>
              </a:rPr>
              <a:t>2</a:t>
            </a:r>
          </a:p>
        </p:txBody>
      </p:sp>
      <p:sp>
        <p:nvSpPr>
          <p:cNvPr id="25" name="Oval 24"/>
          <p:cNvSpPr/>
          <p:nvPr/>
        </p:nvSpPr>
        <p:spPr bwMode="ltGray">
          <a:xfrm>
            <a:off x="1684526" y="2658053"/>
            <a:ext cx="366192" cy="366223"/>
          </a:xfrm>
          <a:prstGeom prst="ellipse">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r>
              <a:rPr lang="en-US" sz="1400" dirty="0">
                <a:solidFill>
                  <a:srgbClr val="FFFFFF"/>
                </a:solidFill>
                <a:latin typeface="Arial" panose="020B0604020202020204" pitchFamily="34" charset="0"/>
                <a:cs typeface="Arial" panose="020B0604020202020204" pitchFamily="34" charset="0"/>
              </a:rPr>
              <a:t>3</a:t>
            </a:r>
          </a:p>
        </p:txBody>
      </p:sp>
      <p:sp>
        <p:nvSpPr>
          <p:cNvPr id="26" name="Oval 25"/>
          <p:cNvSpPr/>
          <p:nvPr/>
        </p:nvSpPr>
        <p:spPr bwMode="ltGray">
          <a:xfrm>
            <a:off x="1684526" y="3105605"/>
            <a:ext cx="366192" cy="366223"/>
          </a:xfrm>
          <a:prstGeom prst="ellipse">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r>
              <a:rPr lang="en-US" sz="1400" dirty="0">
                <a:solidFill>
                  <a:srgbClr val="FFFFFF"/>
                </a:solidFill>
                <a:latin typeface="Arial" panose="020B0604020202020204" pitchFamily="34" charset="0"/>
                <a:cs typeface="Arial" panose="020B0604020202020204" pitchFamily="34" charset="0"/>
              </a:rPr>
              <a:t>4</a:t>
            </a:r>
          </a:p>
        </p:txBody>
      </p:sp>
      <p:sp>
        <p:nvSpPr>
          <p:cNvPr id="27" name="Oval 26"/>
          <p:cNvSpPr/>
          <p:nvPr/>
        </p:nvSpPr>
        <p:spPr bwMode="ltGray">
          <a:xfrm>
            <a:off x="1684526" y="3553157"/>
            <a:ext cx="366192" cy="366223"/>
          </a:xfrm>
          <a:prstGeom prst="ellipse">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r>
              <a:rPr lang="en-US" sz="1400" dirty="0">
                <a:solidFill>
                  <a:srgbClr val="FFFFFF"/>
                </a:solidFill>
                <a:latin typeface="Arial" panose="020B0604020202020204" pitchFamily="34" charset="0"/>
                <a:cs typeface="Arial" panose="020B0604020202020204" pitchFamily="34" charset="0"/>
              </a:rPr>
              <a:t>5</a:t>
            </a:r>
          </a:p>
        </p:txBody>
      </p:sp>
      <p:sp>
        <p:nvSpPr>
          <p:cNvPr id="28" name="Oval 27"/>
          <p:cNvSpPr/>
          <p:nvPr/>
        </p:nvSpPr>
        <p:spPr bwMode="ltGray">
          <a:xfrm>
            <a:off x="1684526" y="4000711"/>
            <a:ext cx="366192" cy="366223"/>
          </a:xfrm>
          <a:prstGeom prst="ellipse">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r>
              <a:rPr lang="en-US" sz="1400" dirty="0">
                <a:solidFill>
                  <a:srgbClr val="FFFFFF"/>
                </a:solidFill>
                <a:latin typeface="Arial" panose="020B0604020202020204" pitchFamily="34" charset="0"/>
                <a:cs typeface="Arial" panose="020B0604020202020204" pitchFamily="34" charset="0"/>
              </a:rPr>
              <a:t>6</a:t>
            </a:r>
          </a:p>
        </p:txBody>
      </p:sp>
      <p:sp>
        <p:nvSpPr>
          <p:cNvPr id="29" name="Oval 28"/>
          <p:cNvSpPr/>
          <p:nvPr/>
        </p:nvSpPr>
        <p:spPr bwMode="ltGray">
          <a:xfrm>
            <a:off x="5834408" y="1789062"/>
            <a:ext cx="366192" cy="366223"/>
          </a:xfrm>
          <a:prstGeom prst="ellipse">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r>
              <a:rPr lang="en-US" sz="1400" dirty="0">
                <a:solidFill>
                  <a:srgbClr val="FFFFFF"/>
                </a:solidFill>
                <a:latin typeface="Arial" panose="020B0604020202020204" pitchFamily="34" charset="0"/>
                <a:cs typeface="Arial" panose="020B0604020202020204" pitchFamily="34" charset="0"/>
              </a:rPr>
              <a:t>7</a:t>
            </a:r>
          </a:p>
        </p:txBody>
      </p:sp>
      <p:sp>
        <p:nvSpPr>
          <p:cNvPr id="31" name="Oval 30"/>
          <p:cNvSpPr/>
          <p:nvPr/>
        </p:nvSpPr>
        <p:spPr bwMode="ltGray">
          <a:xfrm>
            <a:off x="5834408" y="2236730"/>
            <a:ext cx="366192" cy="366223"/>
          </a:xfrm>
          <a:prstGeom prst="ellipse">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r>
              <a:rPr lang="en-US" sz="1400" dirty="0">
                <a:solidFill>
                  <a:srgbClr val="FFFFFF"/>
                </a:solidFill>
                <a:latin typeface="Arial" panose="020B0604020202020204" pitchFamily="34" charset="0"/>
                <a:cs typeface="Arial" panose="020B0604020202020204" pitchFamily="34" charset="0"/>
              </a:rPr>
              <a:t>8</a:t>
            </a:r>
          </a:p>
        </p:txBody>
      </p:sp>
      <p:sp>
        <p:nvSpPr>
          <p:cNvPr id="32" name="Oval 31"/>
          <p:cNvSpPr/>
          <p:nvPr/>
        </p:nvSpPr>
        <p:spPr bwMode="ltGray">
          <a:xfrm>
            <a:off x="5834408" y="2672388"/>
            <a:ext cx="366192" cy="366223"/>
          </a:xfrm>
          <a:prstGeom prst="ellipse">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r>
              <a:rPr lang="en-US" sz="1400" dirty="0">
                <a:solidFill>
                  <a:srgbClr val="FFFFFF"/>
                </a:solidFill>
                <a:latin typeface="Arial" panose="020B0604020202020204" pitchFamily="34" charset="0"/>
                <a:cs typeface="Arial" panose="020B0604020202020204" pitchFamily="34" charset="0"/>
              </a:rPr>
              <a:t>9</a:t>
            </a:r>
          </a:p>
        </p:txBody>
      </p:sp>
      <p:sp>
        <p:nvSpPr>
          <p:cNvPr id="33" name="Oval 32"/>
          <p:cNvSpPr/>
          <p:nvPr/>
        </p:nvSpPr>
        <p:spPr bwMode="ltGray">
          <a:xfrm>
            <a:off x="5834408" y="3111858"/>
            <a:ext cx="366192" cy="366223"/>
          </a:xfrm>
          <a:prstGeom prst="ellipse">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endParaRPr lang="en-US" sz="1400" dirty="0">
              <a:solidFill>
                <a:srgbClr val="FFFFFF"/>
              </a:solidFill>
              <a:latin typeface="Arial" panose="020B0604020202020204" pitchFamily="34" charset="0"/>
              <a:cs typeface="Arial" panose="020B0604020202020204" pitchFamily="34" charset="0"/>
            </a:endParaRPr>
          </a:p>
        </p:txBody>
      </p:sp>
      <p:sp>
        <p:nvSpPr>
          <p:cNvPr id="34" name="Oval 33"/>
          <p:cNvSpPr/>
          <p:nvPr/>
        </p:nvSpPr>
        <p:spPr bwMode="ltGray">
          <a:xfrm>
            <a:off x="5834408" y="3565029"/>
            <a:ext cx="366192" cy="366223"/>
          </a:xfrm>
          <a:prstGeom prst="ellipse">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endParaRPr lang="en-US" sz="1400" dirty="0">
              <a:solidFill>
                <a:srgbClr val="FFFFFF"/>
              </a:solidFill>
              <a:latin typeface="Arial" panose="020B0604020202020204" pitchFamily="34" charset="0"/>
              <a:cs typeface="Arial" panose="020B0604020202020204" pitchFamily="34" charset="0"/>
            </a:endParaRPr>
          </a:p>
        </p:txBody>
      </p:sp>
      <p:sp>
        <p:nvSpPr>
          <p:cNvPr id="35" name="Oval 34"/>
          <p:cNvSpPr/>
          <p:nvPr/>
        </p:nvSpPr>
        <p:spPr bwMode="ltGray">
          <a:xfrm>
            <a:off x="5834408" y="3989652"/>
            <a:ext cx="366192" cy="366223"/>
          </a:xfrm>
          <a:prstGeom prst="ellipse">
            <a:avLst/>
          </a:prstGeom>
          <a:solidFill>
            <a:srgbClr val="00A6E1"/>
          </a:solidFill>
          <a:ln w="19050">
            <a:solidFill>
              <a:schemeClr val="accent1"/>
            </a:solidFill>
          </a:ln>
          <a:effectLst>
            <a:outerShdw blurRad="50800" dist="38100" dir="2700000" algn="tl" rotWithShape="0">
              <a:prstClr val="black">
                <a:alpha val="40000"/>
              </a:prstClr>
            </a:outerShdw>
          </a:effectLst>
        </p:spPr>
        <p:txBody>
          <a:bodyPr wrap="square" lIns="0" tIns="0" rIns="0" bIns="0" rtlCol="0" anchor="ctr">
            <a:noAutofit/>
          </a:bodyPr>
          <a:lstStyle/>
          <a:p>
            <a:pPr indent="-274320" algn="ctr">
              <a:spcAft>
                <a:spcPts val="900"/>
              </a:spcAft>
            </a:pPr>
            <a:endParaRPr lang="en-US" sz="1400" dirty="0">
              <a:solidFill>
                <a:srgbClr val="FFFFFF"/>
              </a:solidFill>
              <a:latin typeface="Arial" panose="020B0604020202020204" pitchFamily="34" charset="0"/>
              <a:cs typeface="Arial" panose="020B0604020202020204" pitchFamily="34" charset="0"/>
            </a:endParaRPr>
          </a:p>
        </p:txBody>
      </p:sp>
      <p:sp>
        <p:nvSpPr>
          <p:cNvPr id="36" name="TextBox 35"/>
          <p:cNvSpPr txBox="1"/>
          <p:nvPr/>
        </p:nvSpPr>
        <p:spPr>
          <a:xfrm>
            <a:off x="5747100" y="3132854"/>
            <a:ext cx="483526" cy="344703"/>
          </a:xfrm>
          <a:prstGeom prst="ellipse">
            <a:avLst/>
          </a:prstGeom>
          <a:noFill/>
          <a:ln w="19050">
            <a:noFill/>
          </a:ln>
          <a:effectLst>
            <a:outerShdw blurRad="50800" dist="38100" dir="2700000" algn="tl" rotWithShape="0">
              <a:prstClr val="black">
                <a:alpha val="40000"/>
              </a:prstClr>
            </a:outerShdw>
          </a:effectLst>
        </p:spPr>
        <p:txBody>
          <a:bodyPr wrap="square" lIns="0" tIns="0" rIns="0" bIns="0" rtlCol="0" anchor="ctr">
            <a:noAutofit/>
          </a:bodyPr>
          <a:lstStyle>
            <a:defPPr>
              <a:defRPr lang="nl-NL"/>
            </a:defPPr>
            <a:lvl1pPr indent="-274320" algn="ctr">
              <a:spcAft>
                <a:spcPts val="900"/>
              </a:spcAft>
              <a:defRPr sz="1400">
                <a:solidFill>
                  <a:srgbClr val="FFFFFF"/>
                </a:solidFill>
                <a:latin typeface="Arial" panose="020B0604020202020204" pitchFamily="34" charset="0"/>
                <a:cs typeface="Arial" panose="020B0604020202020204" pitchFamily="34" charset="0"/>
              </a:defRPr>
            </a:lvl1pPr>
          </a:lstStyle>
          <a:p>
            <a:r>
              <a:rPr lang="en-US" dirty="0"/>
              <a:t> 10</a:t>
            </a:r>
          </a:p>
        </p:txBody>
      </p:sp>
      <p:sp>
        <p:nvSpPr>
          <p:cNvPr id="37" name="TextBox 36"/>
          <p:cNvSpPr txBox="1"/>
          <p:nvPr/>
        </p:nvSpPr>
        <p:spPr>
          <a:xfrm>
            <a:off x="5747100" y="3589016"/>
            <a:ext cx="483526" cy="344703"/>
          </a:xfrm>
          <a:prstGeom prst="ellipse">
            <a:avLst/>
          </a:prstGeom>
          <a:noFill/>
          <a:ln w="19050">
            <a:noFill/>
          </a:ln>
          <a:effectLst>
            <a:outerShdw blurRad="50800" dist="38100" dir="2700000" algn="tl" rotWithShape="0">
              <a:prstClr val="black">
                <a:alpha val="40000"/>
              </a:prstClr>
            </a:outerShdw>
          </a:effectLst>
        </p:spPr>
        <p:txBody>
          <a:bodyPr wrap="square" lIns="0" tIns="0" rIns="0" bIns="0" rtlCol="0" anchor="ctr">
            <a:noAutofit/>
          </a:bodyPr>
          <a:lstStyle>
            <a:defPPr>
              <a:defRPr lang="nl-NL"/>
            </a:defPPr>
            <a:lvl1pPr indent="-274320" algn="ctr">
              <a:spcAft>
                <a:spcPts val="900"/>
              </a:spcAft>
              <a:defRPr sz="1400">
                <a:solidFill>
                  <a:srgbClr val="FFFFFF"/>
                </a:solidFill>
                <a:latin typeface="Arial" panose="020B0604020202020204" pitchFamily="34" charset="0"/>
                <a:cs typeface="Arial" panose="020B0604020202020204" pitchFamily="34" charset="0"/>
              </a:defRPr>
            </a:lvl1pPr>
          </a:lstStyle>
          <a:p>
            <a:r>
              <a:rPr lang="en-US" dirty="0"/>
              <a:t> 11</a:t>
            </a:r>
          </a:p>
        </p:txBody>
      </p:sp>
      <p:sp>
        <p:nvSpPr>
          <p:cNvPr id="38" name="TextBox 37"/>
          <p:cNvSpPr txBox="1"/>
          <p:nvPr/>
        </p:nvSpPr>
        <p:spPr>
          <a:xfrm>
            <a:off x="5747100" y="4021091"/>
            <a:ext cx="483526" cy="344703"/>
          </a:xfrm>
          <a:prstGeom prst="ellipse">
            <a:avLst/>
          </a:prstGeom>
          <a:noFill/>
          <a:ln w="19050">
            <a:noFill/>
          </a:ln>
          <a:effectLst>
            <a:outerShdw blurRad="50800" dist="38100" dir="2700000" algn="tl" rotWithShape="0">
              <a:prstClr val="black">
                <a:alpha val="40000"/>
              </a:prstClr>
            </a:outerShdw>
          </a:effectLst>
        </p:spPr>
        <p:txBody>
          <a:bodyPr wrap="square" lIns="0" tIns="0" rIns="0" bIns="0" rtlCol="0" anchor="ctr">
            <a:noAutofit/>
          </a:bodyPr>
          <a:lstStyle>
            <a:defPPr>
              <a:defRPr lang="nl-NL"/>
            </a:defPPr>
            <a:lvl1pPr indent="-274320" algn="ctr">
              <a:spcAft>
                <a:spcPts val="900"/>
              </a:spcAft>
              <a:defRPr sz="1400">
                <a:solidFill>
                  <a:srgbClr val="FFFFFF"/>
                </a:solidFill>
                <a:latin typeface="Arial" panose="020B0604020202020204" pitchFamily="34" charset="0"/>
                <a:cs typeface="Arial" panose="020B0604020202020204" pitchFamily="34" charset="0"/>
              </a:defRPr>
            </a:lvl1pPr>
          </a:lstStyle>
          <a:p>
            <a:r>
              <a:rPr lang="en-US" dirty="0"/>
              <a:t> 12</a:t>
            </a:r>
          </a:p>
        </p:txBody>
      </p:sp>
      <p:sp>
        <p:nvSpPr>
          <p:cNvPr id="39" name="Rectangle 38"/>
          <p:cNvSpPr/>
          <p:nvPr/>
        </p:nvSpPr>
        <p:spPr>
          <a:xfrm>
            <a:off x="1722836" y="5343997"/>
            <a:ext cx="8219256" cy="477718"/>
          </a:xfrm>
          <a:prstGeom prst="rect">
            <a:avLst/>
          </a:prstGeom>
          <a:solidFill>
            <a:srgbClr val="00A6E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b="1" dirty="0">
                <a:solidFill>
                  <a:schemeClr val="tx1"/>
                </a:solidFill>
              </a:rPr>
              <a:t>Iedere praktijk kiest interventies die voor hen waarde toevoegen</a:t>
            </a:r>
            <a:endParaRPr lang="nl-NL" dirty="0">
              <a:solidFill>
                <a:schemeClr val="tx1"/>
              </a:solidFill>
            </a:endParaRPr>
          </a:p>
        </p:txBody>
      </p:sp>
      <p:sp>
        <p:nvSpPr>
          <p:cNvPr id="42" name="Shape 144"/>
          <p:cNvSpPr/>
          <p:nvPr/>
        </p:nvSpPr>
        <p:spPr>
          <a:xfrm>
            <a:off x="677950" y="628375"/>
            <a:ext cx="9482050" cy="882931"/>
          </a:xfrm>
          <a:prstGeom prst="rect">
            <a:avLst/>
          </a:prstGeom>
          <a:ln w="12700">
            <a:miter lim="400000"/>
          </a:ln>
          <a:extLst>
            <a:ext uri="{C572A759-6A51-4108-AA02-DFA0A04FC94B}">
              <ma14:wrappingTextBoxFlag xmlns:ma14="http://schemas.microsoft.com/office/mac/drawingml/2011/main" xmlns="" val="1"/>
            </a:ext>
          </a:extLst>
        </p:spPr>
        <p:txBody>
          <a:bodyPr wrap="square" lIns="71436" tIns="71436" rIns="71436" bIns="71436">
            <a:spAutoFit/>
          </a:bodyPr>
          <a:lstStyle>
            <a:lvl1pPr>
              <a:spcBef>
                <a:spcPts val="4200"/>
              </a:spcBef>
              <a:defRPr sz="4000" b="1">
                <a:solidFill>
                  <a:srgbClr val="0396D6"/>
                </a:solidFill>
                <a:latin typeface="Arial"/>
                <a:ea typeface="Arial"/>
                <a:cs typeface="Arial"/>
                <a:sym typeface="Arial"/>
              </a:defRPr>
            </a:lvl1pPr>
          </a:lstStyle>
          <a:p>
            <a:r>
              <a:rPr lang="en-US" sz="2400" dirty="0"/>
              <a:t>De </a:t>
            </a:r>
            <a:r>
              <a:rPr lang="en-US" sz="2400" dirty="0" err="1"/>
              <a:t>langere</a:t>
            </a:r>
            <a:r>
              <a:rPr lang="en-US" sz="2400" dirty="0"/>
              <a:t> </a:t>
            </a:r>
            <a:r>
              <a:rPr lang="en-US" sz="2400" dirty="0" err="1"/>
              <a:t>consulttijd</a:t>
            </a:r>
            <a:r>
              <a:rPr lang="en-US" sz="2400" dirty="0"/>
              <a:t> </a:t>
            </a:r>
            <a:r>
              <a:rPr lang="en-US" sz="2400" dirty="0" err="1"/>
              <a:t>wordt</a:t>
            </a:r>
            <a:r>
              <a:rPr lang="en-US" sz="2400" dirty="0"/>
              <a:t> </a:t>
            </a:r>
            <a:r>
              <a:rPr lang="en-US" sz="2400" dirty="0" err="1"/>
              <a:t>aangevuld</a:t>
            </a:r>
            <a:r>
              <a:rPr lang="en-US" sz="2400" dirty="0"/>
              <a:t> met </a:t>
            </a:r>
            <a:r>
              <a:rPr lang="en-US" sz="2400" dirty="0" err="1"/>
              <a:t>interventies</a:t>
            </a:r>
            <a:r>
              <a:rPr lang="en-US" sz="2400" dirty="0"/>
              <a:t> per </a:t>
            </a:r>
            <a:r>
              <a:rPr lang="en-US" sz="2400" dirty="0" err="1"/>
              <a:t>praktijk</a:t>
            </a:r>
            <a:r>
              <a:rPr lang="en-US" sz="2400" dirty="0"/>
              <a:t> om extra </a:t>
            </a:r>
            <a:r>
              <a:rPr lang="en-US" sz="2400" dirty="0" err="1"/>
              <a:t>tijd</a:t>
            </a:r>
            <a:r>
              <a:rPr lang="en-US" sz="2400" dirty="0"/>
              <a:t> </a:t>
            </a:r>
            <a:r>
              <a:rPr lang="en-US" sz="2400" dirty="0" err="1"/>
              <a:t>te</a:t>
            </a:r>
            <a:r>
              <a:rPr lang="en-US" sz="2400" dirty="0"/>
              <a:t> </a:t>
            </a:r>
            <a:r>
              <a:rPr lang="en-US" sz="2400" dirty="0" err="1"/>
              <a:t>creëren</a:t>
            </a:r>
            <a:r>
              <a:rPr lang="en-US" sz="2400" dirty="0"/>
              <a:t> </a:t>
            </a:r>
            <a:r>
              <a:rPr lang="en-US" sz="2400" dirty="0" err="1"/>
              <a:t>voor</a:t>
            </a:r>
            <a:r>
              <a:rPr lang="en-US" sz="2400" dirty="0"/>
              <a:t> de </a:t>
            </a:r>
            <a:r>
              <a:rPr lang="en-US" sz="2400" dirty="0" err="1"/>
              <a:t>patiënt</a:t>
            </a:r>
            <a:r>
              <a:rPr lang="en-US" sz="2400" dirty="0"/>
              <a:t> </a:t>
            </a:r>
          </a:p>
        </p:txBody>
      </p:sp>
    </p:spTree>
    <p:extLst>
      <p:ext uri="{BB962C8B-B14F-4D97-AF65-F5344CB8AC3E}">
        <p14:creationId xmlns:p14="http://schemas.microsoft.com/office/powerpoint/2010/main" val="22509099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752" name="think-cell Slide" r:id="rId5" imgW="592" imgH="591" progId="TCLayout.ActiveDocument.1">
                  <p:embed/>
                </p:oleObj>
              </mc:Choice>
              <mc:Fallback>
                <p:oleObj name="think-cell Slide" r:id="rId5" imgW="592" imgH="591" progId="TCLayout.ActiveDocument.1">
                  <p:embed/>
                  <p:pic>
                    <p:nvPicPr>
                      <p:cNvPr id="2" name="Object 1" hidden="1"/>
                      <p:cNvPicPr/>
                      <p:nvPr/>
                    </p:nvPicPr>
                    <p:blipFill>
                      <a:blip r:embed="rId6"/>
                      <a:stretch>
                        <a:fillRect/>
                      </a:stretch>
                    </p:blipFill>
                    <p:spPr>
                      <a:xfrm>
                        <a:off x="1588" y="1588"/>
                        <a:ext cx="1587" cy="1587"/>
                      </a:xfrm>
                      <a:prstGeom prst="rect">
                        <a:avLst/>
                      </a:prstGeom>
                    </p:spPr>
                  </p:pic>
                </p:oleObj>
              </mc:Fallback>
            </mc:AlternateContent>
          </a:graphicData>
        </a:graphic>
      </p:graphicFrame>
      <p:pic>
        <p:nvPicPr>
          <p:cNvPr id="6" name="Blanco.004.jpg"/>
          <p:cNvPicPr>
            <a:picLocks noChangeAspect="1"/>
          </p:cNvPicPr>
          <p:nvPr/>
        </p:nvPicPr>
        <p:blipFill>
          <a:blip r:embed="rId7">
            <a:extLst/>
          </a:blip>
          <a:stretch>
            <a:fillRect/>
          </a:stretch>
        </p:blipFill>
        <p:spPr>
          <a:xfrm>
            <a:off x="0" y="146"/>
            <a:ext cx="12191741" cy="6857854"/>
          </a:xfrm>
          <a:prstGeom prst="rect">
            <a:avLst/>
          </a:prstGeom>
          <a:ln w="12700">
            <a:miter lim="400000"/>
          </a:ln>
        </p:spPr>
      </p:pic>
      <p:sp>
        <p:nvSpPr>
          <p:cNvPr id="3" name="Shape 42"/>
          <p:cNvSpPr/>
          <p:nvPr/>
        </p:nvSpPr>
        <p:spPr>
          <a:xfrm>
            <a:off x="1573818" y="332051"/>
            <a:ext cx="1888334" cy="698265"/>
          </a:xfrm>
          <a:prstGeom prst="rect">
            <a:avLst/>
          </a:prstGeom>
          <a:ln w="12700">
            <a:miter lim="400000"/>
          </a:ln>
          <a:extLst>
            <a:ext uri="{C572A759-6A51-4108-AA02-DFA0A04FC94B}">
              <ma14:wrappingTextBoxFlag xmlns:ma14="http://schemas.microsoft.com/office/mac/drawingml/2011/main" xmlns="" val="1"/>
            </a:ext>
          </a:extLst>
        </p:spPr>
        <p:txBody>
          <a:bodyPr wrap="none" lIns="71436" tIns="71436" rIns="71436" bIns="71436">
            <a:spAutoFit/>
          </a:bodyPr>
          <a:lstStyle>
            <a:lvl1pPr>
              <a:defRPr sz="8500" b="1">
                <a:solidFill>
                  <a:srgbClr val="0396D6"/>
                </a:solidFill>
                <a:latin typeface="Arial"/>
                <a:ea typeface="Arial"/>
                <a:cs typeface="Arial"/>
                <a:sym typeface="Arial"/>
              </a:defRPr>
            </a:lvl1pPr>
          </a:lstStyle>
          <a:p>
            <a:r>
              <a:rPr lang="en-US" sz="3600" dirty="0"/>
              <a:t>Content</a:t>
            </a:r>
            <a:endParaRPr sz="3600" dirty="0"/>
          </a:p>
        </p:txBody>
      </p:sp>
      <p:sp>
        <p:nvSpPr>
          <p:cNvPr id="4" name="Shape 44"/>
          <p:cNvSpPr/>
          <p:nvPr/>
        </p:nvSpPr>
        <p:spPr>
          <a:xfrm>
            <a:off x="1573817" y="1522180"/>
            <a:ext cx="6893907" cy="2811664"/>
          </a:xfrm>
          <a:prstGeom prst="rect">
            <a:avLst/>
          </a:prstGeom>
          <a:ln w="12700">
            <a:miter lim="400000"/>
          </a:ln>
          <a:extLst>
            <a:ext uri="{C572A759-6A51-4108-AA02-DFA0A04FC94B}">
              <ma14:wrappingTextBoxFlag xmlns:ma14="http://schemas.microsoft.com/office/mac/drawingml/2011/main" xmlns="" val="1"/>
            </a:ext>
          </a:extLst>
        </p:spPr>
        <p:txBody>
          <a:bodyPr wrap="square" lIns="71436" tIns="71436" rIns="71436" bIns="71436">
            <a:spAutoFit/>
          </a:bodyPr>
          <a:lstStyle/>
          <a:p>
            <a:pPr marL="380990" indent="-380990">
              <a:lnSpc>
                <a:spcPct val="80000"/>
              </a:lnSpc>
              <a:spcBef>
                <a:spcPts val="2800"/>
              </a:spcBef>
              <a:buSzPct val="75000"/>
              <a:buChar char="•"/>
              <a:defRPr sz="3500">
                <a:solidFill>
                  <a:srgbClr val="004789"/>
                </a:solidFill>
                <a:latin typeface="Arial"/>
                <a:ea typeface="Arial"/>
                <a:cs typeface="Arial"/>
                <a:sym typeface="Arial"/>
              </a:defRPr>
            </a:pPr>
            <a:r>
              <a:rPr lang="nl-NL" sz="2000" dirty="0">
                <a:solidFill>
                  <a:srgbClr val="004789"/>
                </a:solidFill>
              </a:rPr>
              <a:t>Introductie</a:t>
            </a:r>
          </a:p>
          <a:p>
            <a:pPr marL="380990" indent="-380990">
              <a:lnSpc>
                <a:spcPct val="80000"/>
              </a:lnSpc>
              <a:spcBef>
                <a:spcPts val="2800"/>
              </a:spcBef>
              <a:buSzPct val="75000"/>
              <a:buChar char="•"/>
              <a:defRPr sz="3500">
                <a:solidFill>
                  <a:srgbClr val="004789"/>
                </a:solidFill>
                <a:latin typeface="Arial"/>
                <a:ea typeface="Arial"/>
                <a:cs typeface="Arial"/>
                <a:sym typeface="Arial"/>
              </a:defRPr>
            </a:pPr>
            <a:r>
              <a:rPr lang="nl-NL" sz="2000" u="sng" dirty="0">
                <a:solidFill>
                  <a:srgbClr val="004789"/>
                </a:solidFill>
              </a:rPr>
              <a:t>Pilotgroep 1: Resultaten eerste en tweede jaar</a:t>
            </a:r>
          </a:p>
          <a:p>
            <a:pPr marL="380990" indent="-380990">
              <a:lnSpc>
                <a:spcPct val="80000"/>
              </a:lnSpc>
              <a:spcBef>
                <a:spcPts val="2800"/>
              </a:spcBef>
              <a:buSzPct val="75000"/>
              <a:buChar char="•"/>
              <a:defRPr sz="3500">
                <a:solidFill>
                  <a:srgbClr val="004789"/>
                </a:solidFill>
                <a:latin typeface="Arial"/>
                <a:ea typeface="Arial"/>
                <a:cs typeface="Arial"/>
                <a:sym typeface="Arial"/>
              </a:defRPr>
            </a:pPr>
            <a:r>
              <a:rPr lang="nl-NL" sz="2000" dirty="0">
                <a:solidFill>
                  <a:srgbClr val="004789"/>
                </a:solidFill>
              </a:rPr>
              <a:t>Pilotgroep 2: Resultaten eerste halfjaar</a:t>
            </a:r>
          </a:p>
          <a:p>
            <a:pPr marL="380990" indent="-380990">
              <a:lnSpc>
                <a:spcPct val="80000"/>
              </a:lnSpc>
              <a:spcBef>
                <a:spcPts val="2800"/>
              </a:spcBef>
              <a:buSzPct val="75000"/>
              <a:buChar char="•"/>
              <a:defRPr sz="3500">
                <a:solidFill>
                  <a:srgbClr val="004789"/>
                </a:solidFill>
                <a:latin typeface="Arial"/>
                <a:ea typeface="Arial"/>
                <a:cs typeface="Arial"/>
                <a:sym typeface="Arial"/>
              </a:defRPr>
            </a:pPr>
            <a:r>
              <a:rPr lang="nl-NL" sz="2000" dirty="0">
                <a:solidFill>
                  <a:srgbClr val="004789"/>
                </a:solidFill>
              </a:rPr>
              <a:t>Consulten en M&amp;I-verrichtingen</a:t>
            </a:r>
          </a:p>
          <a:p>
            <a:pPr marL="380990" indent="-380990">
              <a:lnSpc>
                <a:spcPct val="80000"/>
              </a:lnSpc>
              <a:spcBef>
                <a:spcPts val="2800"/>
              </a:spcBef>
              <a:buSzPct val="75000"/>
              <a:buChar char="•"/>
              <a:defRPr sz="3500">
                <a:solidFill>
                  <a:srgbClr val="004789"/>
                </a:solidFill>
                <a:latin typeface="Arial"/>
                <a:ea typeface="Arial"/>
                <a:cs typeface="Arial"/>
                <a:sym typeface="Arial"/>
              </a:defRPr>
            </a:pPr>
            <a:r>
              <a:rPr lang="nl-NL" sz="2000" dirty="0" err="1">
                <a:solidFill>
                  <a:srgbClr val="004789"/>
                </a:solidFill>
              </a:rPr>
              <a:t>Overview</a:t>
            </a:r>
            <a:endParaRPr lang="nl-NL" sz="2000" dirty="0">
              <a:solidFill>
                <a:srgbClr val="004789"/>
              </a:solidFill>
            </a:endParaRPr>
          </a:p>
        </p:txBody>
      </p:sp>
    </p:spTree>
    <p:extLst>
      <p:ext uri="{BB962C8B-B14F-4D97-AF65-F5344CB8AC3E}">
        <p14:creationId xmlns:p14="http://schemas.microsoft.com/office/powerpoint/2010/main" val="39633742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2" hidden="1"/>
          <p:cNvGraphicFramePr>
            <a:graphicFrameLocks noChangeAspect="1"/>
          </p:cNvGraphicFramePr>
          <p:nvPr>
            <p:custDataLst>
              <p:tags r:id="rId2"/>
            </p:custDataLst>
            <p:extLst>
              <p:ext uri="{D42A27DB-BD31-4B8C-83A1-F6EECF244321}">
                <p14:modId xmlns:p14="http://schemas.microsoft.com/office/powerpoint/2010/main" val="305036236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402" name="think-cell Slide" r:id="rId24" imgW="592" imgH="591" progId="TCLayout.ActiveDocument.1">
                  <p:embed/>
                </p:oleObj>
              </mc:Choice>
              <mc:Fallback>
                <p:oleObj name="think-cell Slide" r:id="rId24" imgW="592" imgH="591" progId="TCLayout.ActiveDocument.1">
                  <p:embed/>
                  <p:pic>
                    <p:nvPicPr>
                      <p:cNvPr id="0" name=""/>
                      <p:cNvPicPr/>
                      <p:nvPr/>
                    </p:nvPicPr>
                    <p:blipFill>
                      <a:blip r:embed="rId25"/>
                      <a:stretch>
                        <a:fillRect/>
                      </a:stretch>
                    </p:blipFill>
                    <p:spPr>
                      <a:xfrm>
                        <a:off x="1588" y="1588"/>
                        <a:ext cx="1587" cy="1587"/>
                      </a:xfrm>
                      <a:prstGeom prst="rect">
                        <a:avLst/>
                      </a:prstGeom>
                    </p:spPr>
                  </p:pic>
                </p:oleObj>
              </mc:Fallback>
            </mc:AlternateContent>
          </a:graphicData>
        </a:graphic>
      </p:graphicFrame>
      <p:sp>
        <p:nvSpPr>
          <p:cNvPr id="22" name="Rectangle 21" hidden="1"/>
          <p:cNvSpPr/>
          <p:nvPr>
            <p:custDataLst>
              <p:tags r:id="rId3"/>
            </p:custDataLst>
          </p:nvPr>
        </p:nvSpPr>
        <p:spPr bwMode="auto">
          <a:xfrm>
            <a:off x="0" y="-692950"/>
            <a:ext cx="144332" cy="1544651"/>
          </a:xfrm>
          <a:prstGeom prst="rect">
            <a:avLst/>
          </a:prstGeom>
          <a:solidFill>
            <a:srgbClr val="00A6E1"/>
          </a:solidFill>
          <a:ln w="25400" cap="flat">
            <a:solidFill>
              <a:schemeClr val="accent1"/>
            </a:solidFill>
            <a:prstDash val="solid"/>
            <a:round/>
          </a:ln>
          <a:effectLst/>
          <a:extLst>
            <a:ext uri="{AF507438-7753-43E0-B8FC-AC1667EBCBE1}">
              <a14:hiddenEffects xmlns:a14="http://schemas.microsoft.com/office/drawing/2010/main">
                <a:effectLst>
                  <a:outerShdw blurRad="50800" dist="25400" dir="5400000" rotWithShape="0">
                    <a:srgbClr val="000000">
                      <a:alpha val="50000"/>
                    </a:srgbClr>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0" rtlCol="0" anchor="ctr" anchorCtr="0">
            <a:noAutofit/>
          </a:bodyPr>
          <a:lstStyle/>
          <a:p>
            <a:pPr defTabSz="584200" hangingPunct="0">
              <a:spcBef>
                <a:spcPct val="0"/>
              </a:spcBef>
              <a:spcAft>
                <a:spcPct val="0"/>
              </a:spcAft>
            </a:pPr>
            <a:endParaRPr kumimoji="0" lang="nl-NL" sz="1200" u="none" strike="noStrike" cap="none" spc="0" normalizeH="0" dirty="0">
              <a:ln>
                <a:noFill/>
              </a:ln>
              <a:solidFill>
                <a:srgbClr val="E1E1E1"/>
              </a:solidFill>
              <a:effectLst/>
              <a:uFillTx/>
              <a:latin typeface="Arial" panose="020B0604020202020204" pitchFamily="34" charset="0"/>
              <a:cs typeface="Arial" panose="020B0604020202020204" pitchFamily="34" charset="0"/>
              <a:sym typeface="Arial" panose="020B0604020202020204" pitchFamily="34" charset="0"/>
            </a:endParaRPr>
          </a:p>
        </p:txBody>
      </p:sp>
      <p:graphicFrame>
        <p:nvGraphicFramePr>
          <p:cNvPr id="3" name="Object 2"/>
          <p:cNvGraphicFramePr>
            <a:graphicFrameLocks/>
          </p:cNvGraphicFramePr>
          <p:nvPr>
            <p:custDataLst>
              <p:tags r:id="rId4"/>
            </p:custDataLst>
            <p:extLst>
              <p:ext uri="{D42A27DB-BD31-4B8C-83A1-F6EECF244321}">
                <p14:modId xmlns:p14="http://schemas.microsoft.com/office/powerpoint/2010/main" val="4254312618"/>
              </p:ext>
            </p:extLst>
          </p:nvPr>
        </p:nvGraphicFramePr>
        <p:xfrm>
          <a:off x="914399" y="1828800"/>
          <a:ext cx="10467980" cy="3672331"/>
        </p:xfrm>
        <a:graphic>
          <a:graphicData uri="http://schemas.openxmlformats.org/presentationml/2006/ole">
            <mc:AlternateContent xmlns:mc="http://schemas.openxmlformats.org/markup-compatibility/2006">
              <mc:Choice xmlns:v="urn:schemas-microsoft-com:vml" Requires="v">
                <p:oleObj spid="_x0000_s13403" name="Chart" r:id="rId26" imgW="10467980" imgH="3672331" progId="MSGraph.Chart.8">
                  <p:embed followColorScheme="full"/>
                </p:oleObj>
              </mc:Choice>
              <mc:Fallback>
                <p:oleObj name="Chart" r:id="rId26" imgW="10467980" imgH="3672331" progId="MSGraph.Chart.8">
                  <p:embed followColorScheme="full"/>
                  <p:pic>
                    <p:nvPicPr>
                      <p:cNvPr id="9" name="Object 8"/>
                      <p:cNvPicPr/>
                      <p:nvPr/>
                    </p:nvPicPr>
                    <p:blipFill>
                      <a:blip r:embed="rId27"/>
                      <a:stretch>
                        <a:fillRect/>
                      </a:stretch>
                    </p:blipFill>
                    <p:spPr>
                      <a:xfrm>
                        <a:off x="914399" y="1828800"/>
                        <a:ext cx="10467980" cy="3672331"/>
                      </a:xfrm>
                      <a:prstGeom prst="rect">
                        <a:avLst/>
                      </a:prstGeom>
                    </p:spPr>
                  </p:pic>
                </p:oleObj>
              </mc:Fallback>
            </mc:AlternateContent>
          </a:graphicData>
        </a:graphic>
      </p:graphicFrame>
      <p:cxnSp>
        <p:nvCxnSpPr>
          <p:cNvPr id="8" name="Straight Connector 7"/>
          <p:cNvCxnSpPr/>
          <p:nvPr>
            <p:custDataLst>
              <p:tags r:id="rId5"/>
            </p:custDataLst>
          </p:nvPr>
        </p:nvCxnSpPr>
        <p:spPr bwMode="white">
          <a:xfrm>
            <a:off x="11279188" y="2571750"/>
            <a:ext cx="0" cy="539750"/>
          </a:xfrm>
          <a:prstGeom prst="line">
            <a:avLst/>
          </a:prstGeom>
          <a:ln w="2540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custDataLst>
              <p:tags r:id="rId6"/>
            </p:custDataLst>
          </p:nvPr>
        </p:nvCxnSpPr>
        <p:spPr bwMode="auto">
          <a:xfrm>
            <a:off x="10579100" y="3108325"/>
            <a:ext cx="738188" cy="0"/>
          </a:xfrm>
          <a:prstGeom prst="line">
            <a:avLst/>
          </a:prstGeom>
          <a:ln w="6350">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custDataLst>
              <p:tags r:id="rId7"/>
            </p:custDataLst>
          </p:nvPr>
        </p:nvCxnSpPr>
        <p:spPr bwMode="auto">
          <a:xfrm>
            <a:off x="4251325" y="2574925"/>
            <a:ext cx="7065963" cy="0"/>
          </a:xfrm>
          <a:prstGeom prst="line">
            <a:avLst/>
          </a:prstGeom>
          <a:ln w="6350">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custDataLst>
              <p:tags r:id="rId8"/>
            </p:custDataLst>
          </p:nvPr>
        </p:nvCxnSpPr>
        <p:spPr bwMode="white">
          <a:xfrm>
            <a:off x="6496050" y="2252663"/>
            <a:ext cx="0" cy="323850"/>
          </a:xfrm>
          <a:prstGeom prst="line">
            <a:avLst/>
          </a:prstGeom>
          <a:ln w="12700">
            <a:solidFill>
              <a:schemeClr val="bg1"/>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custDataLst>
              <p:tags r:id="rId9"/>
            </p:custDataLst>
          </p:nvPr>
        </p:nvCxnSpPr>
        <p:spPr bwMode="white">
          <a:xfrm>
            <a:off x="3371850" y="2252663"/>
            <a:ext cx="3124200" cy="0"/>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custDataLst>
              <p:tags r:id="rId10"/>
            </p:custDataLst>
          </p:nvPr>
        </p:nvCxnSpPr>
        <p:spPr bwMode="white">
          <a:xfrm flipV="1">
            <a:off x="3371850" y="2252663"/>
            <a:ext cx="0" cy="76200"/>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custDataLst>
              <p:tags r:id="rId11"/>
            </p:custDataLst>
          </p:nvPr>
        </p:nvCxnSpPr>
        <p:spPr bwMode="gray">
          <a:xfrm>
            <a:off x="9699625" y="2381250"/>
            <a:ext cx="0" cy="481013"/>
          </a:xfrm>
          <a:prstGeom prst="line">
            <a:avLst/>
          </a:prstGeom>
          <a:ln w="12700">
            <a:solidFill>
              <a:srgbClr val="000000"/>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custDataLst>
              <p:tags r:id="rId12"/>
            </p:custDataLst>
          </p:nvPr>
        </p:nvCxnSpPr>
        <p:spPr bwMode="gray">
          <a:xfrm flipV="1">
            <a:off x="6572250" y="2381250"/>
            <a:ext cx="0" cy="195263"/>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custDataLst>
              <p:tags r:id="rId13"/>
            </p:custDataLst>
          </p:nvPr>
        </p:nvCxnSpPr>
        <p:spPr bwMode="gray">
          <a:xfrm>
            <a:off x="6572250" y="2381250"/>
            <a:ext cx="3127375" cy="0"/>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5" name="Text Placeholder 2"/>
          <p:cNvSpPr>
            <a:spLocks noGrp="1"/>
          </p:cNvSpPr>
          <p:nvPr>
            <p:custDataLst>
              <p:tags r:id="rId14"/>
            </p:custDataLst>
          </p:nvPr>
        </p:nvSpPr>
        <p:spPr bwMode="auto">
          <a:xfrm>
            <a:off x="7796213" y="2263775"/>
            <a:ext cx="681038" cy="234950"/>
          </a:xfrm>
          <a:prstGeom prst="ellipse">
            <a:avLst/>
          </a:prstGeom>
          <a:solidFill>
            <a:srgbClr val="FFFFFF"/>
          </a:solidFill>
          <a:ln w="9525">
            <a:solidFill>
              <a:srgbClr val="000000"/>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A9C0EF84-4142-432A-8713-5F26A8625767}" type="datetime'''''-''''''''''''1''''''''''0'''''',''''''9''''%'''">
              <a:rPr lang="nl-NL"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-10,9%</a:t>
            </a:fld>
            <a:endParaRPr lang="nl-NL"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17" name="Text Placeholder 2"/>
          <p:cNvSpPr>
            <a:spLocks noGrp="1"/>
          </p:cNvSpPr>
          <p:nvPr>
            <p:custDataLst>
              <p:tags r:id="rId15"/>
            </p:custDataLst>
          </p:nvPr>
        </p:nvSpPr>
        <p:spPr bwMode="auto">
          <a:xfrm>
            <a:off x="4652963" y="2135188"/>
            <a:ext cx="561975" cy="234950"/>
          </a:xfrm>
          <a:prstGeom prst="ellipse">
            <a:avLst/>
          </a:prstGeom>
          <a:solidFill>
            <a:srgbClr val="FFFFFF"/>
          </a:solidFill>
          <a:ln w="9525">
            <a:solidFill>
              <a:schemeClr val="bg1"/>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2B81159B-B540-4ABA-8F33-8E1977E71F4C}" type="datetime'''''''-''''''''''8'',''''''''''''''''''''''''9''''''''''%'">
              <a:rPr lang="nl-NL"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-8,9%</a:t>
            </a:fld>
            <a:endParaRPr lang="nl-NL"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13" name="Text Placeholder 2"/>
          <p:cNvSpPr>
            <a:spLocks noGrp="1"/>
          </p:cNvSpPr>
          <p:nvPr>
            <p:custDataLst>
              <p:tags r:id="rId16"/>
            </p:custDataLst>
          </p:nvPr>
        </p:nvSpPr>
        <p:spPr bwMode="gray">
          <a:xfrm>
            <a:off x="9510713" y="2900363"/>
            <a:ext cx="379413"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56CB1271-31EA-4E49-81E1-968DBF8E5634}" type="datetime'''''''''''3''.''''''''4''1''''''''''''''''''''''''''''''''9'''">
              <a:rPr lang="nl-NL" altLang="en-US" sz="1200" b="1">
                <a:solidFill>
                  <a:srgbClr val="004789"/>
                </a:solidFill>
                <a:latin typeface="Arial" panose="020B0604020202020204" pitchFamily="34" charset="0"/>
                <a:cs typeface="Arial" panose="020B0604020202020204" pitchFamily="34" charset="0"/>
                <a:sym typeface="Arial" panose="020B0604020202020204" pitchFamily="34" charset="0"/>
              </a:rPr>
              <a:pPr/>
              <a:t>3.419</a:t>
            </a:fld>
            <a:endParaRPr lang="nl-NL" sz="1200" b="1"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14" name="Text Placeholder 2"/>
          <p:cNvSpPr>
            <a:spLocks noGrp="1"/>
          </p:cNvSpPr>
          <p:nvPr>
            <p:custDataLst>
              <p:tags r:id="rId17"/>
            </p:custDataLst>
          </p:nvPr>
        </p:nvSpPr>
        <p:spPr bwMode="auto">
          <a:xfrm>
            <a:off x="10823575" y="2647950"/>
            <a:ext cx="911225" cy="311150"/>
          </a:xfrm>
          <a:prstGeom prst="ellipse">
            <a:avLst/>
          </a:prstGeom>
          <a:solidFill>
            <a:srgbClr val="FFFFFF"/>
          </a:solidFill>
          <a:ln w="9525">
            <a:solidFill>
              <a:schemeClr val="bg1"/>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6A91151C-8499-4275-BB4F-44E040155349}" type="datetime'''''''''-''''''''''''''''1''''''''''8,''8%'''">
              <a:rPr lang="nl-NL" altLang="en-US" sz="1600" b="1">
                <a:solidFill>
                  <a:schemeClr val="bg1"/>
                </a:solidFill>
                <a:latin typeface="Arial" panose="020B0604020202020204" pitchFamily="34" charset="0"/>
                <a:cs typeface="Arial" panose="020B0604020202020204" pitchFamily="34" charset="0"/>
                <a:sym typeface="Arial" panose="020B0604020202020204" pitchFamily="34" charset="0"/>
              </a:rPr>
              <a:pPr/>
              <a:t>-18,8%</a:t>
            </a:fld>
            <a:endParaRPr lang="nl-NL" sz="16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18" name="Text Placeholder 2"/>
          <p:cNvSpPr>
            <a:spLocks noGrp="1"/>
          </p:cNvSpPr>
          <p:nvPr>
            <p:custDataLst>
              <p:tags r:id="rId18"/>
            </p:custDataLst>
          </p:nvPr>
        </p:nvSpPr>
        <p:spPr bwMode="auto">
          <a:xfrm>
            <a:off x="5861050" y="5480050"/>
            <a:ext cx="1347788" cy="365125"/>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Eerste pilotjaar</a:t>
            </a:r>
          </a:p>
          <a:p>
            <a:pPr indent="0" algn="ctr">
              <a:spcBef>
                <a:spcPct val="0"/>
              </a:spcBef>
              <a:spcAft>
                <a:spcPct val="0"/>
              </a:spcAft>
            </a:pPr>
            <a:r>
              <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rPr>
              <a:t>Q4 2016 – Q3 2017</a:t>
            </a:r>
          </a:p>
        </p:txBody>
      </p:sp>
      <p:sp>
        <p:nvSpPr>
          <p:cNvPr id="16" name="Text Placeholder 2"/>
          <p:cNvSpPr>
            <a:spLocks noGrp="1"/>
          </p:cNvSpPr>
          <p:nvPr>
            <p:custDataLst>
              <p:tags r:id="rId19"/>
            </p:custDataLst>
          </p:nvPr>
        </p:nvSpPr>
        <p:spPr bwMode="auto">
          <a:xfrm>
            <a:off x="9026525" y="5480050"/>
            <a:ext cx="1347788" cy="365125"/>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r>
              <a:rPr lang="nl-NL" sz="1200" dirty="0">
                <a:solidFill>
                  <a:srgbClr val="004789"/>
                </a:solidFill>
                <a:latin typeface="Arial" panose="020B0604020202020204" pitchFamily="34" charset="0"/>
                <a:cs typeface="Arial" panose="020B0604020202020204" pitchFamily="34" charset="0"/>
                <a:sym typeface="Arial" panose="020B0604020202020204" pitchFamily="34" charset="0"/>
              </a:rPr>
              <a:t>Tweede pilotjaar</a:t>
            </a:r>
          </a:p>
          <a:p>
            <a:pPr indent="0" algn="ctr">
              <a:spcBef>
                <a:spcPct val="0"/>
              </a:spcBef>
              <a:spcAft>
                <a:spcPct val="0"/>
              </a:spcAft>
            </a:pPr>
            <a:r>
              <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rPr>
              <a:t>Q4 2016 – Q3 2017</a:t>
            </a:r>
          </a:p>
        </p:txBody>
      </p:sp>
      <p:sp>
        <p:nvSpPr>
          <p:cNvPr id="19" name="Text Placeholder 2"/>
          <p:cNvSpPr>
            <a:spLocks noGrp="1"/>
          </p:cNvSpPr>
          <p:nvPr>
            <p:custDataLst>
              <p:tags r:id="rId20"/>
            </p:custDataLst>
          </p:nvPr>
        </p:nvSpPr>
        <p:spPr bwMode="gray">
          <a:xfrm>
            <a:off x="6345238" y="2614613"/>
            <a:ext cx="379413"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307EF315-8DA8-4DAC-818B-0FD1922F8B3D}" type="datetime'''''''''''''''''3.''''''''''''''83''''''''''''''''''''''''''6'">
              <a:rPr lang="en-US" altLang="en-US" sz="1200" b="1">
                <a:solidFill>
                  <a:srgbClr val="004789"/>
                </a:solidFill>
                <a:latin typeface="Arial" panose="020B0604020202020204" pitchFamily="34" charset="0"/>
                <a:cs typeface="Arial" panose="020B0604020202020204" pitchFamily="34" charset="0"/>
                <a:sym typeface="Arial" panose="020B0604020202020204" pitchFamily="34" charset="0"/>
              </a:rPr>
              <a:pPr/>
              <a:t>3.836</a:t>
            </a:fld>
            <a:endParaRPr lang="en-US" sz="1200" b="1"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21" name="Text Placeholder 2"/>
          <p:cNvSpPr>
            <a:spLocks noGrp="1"/>
          </p:cNvSpPr>
          <p:nvPr>
            <p:custDataLst>
              <p:tags r:id="rId21"/>
            </p:custDataLst>
          </p:nvPr>
        </p:nvSpPr>
        <p:spPr bwMode="gray">
          <a:xfrm>
            <a:off x="3182938" y="2366963"/>
            <a:ext cx="379413"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1BF6BB5F-2037-4744-B5B6-97EA50C4EB0E}" type="datetime'4''''.''''2''''''''''''1''''''''''''''3'''''''''''''''">
              <a:rPr lang="nl-NL" altLang="en-US" sz="1200" b="1">
                <a:solidFill>
                  <a:srgbClr val="004789"/>
                </a:solidFill>
                <a:latin typeface="Arial" panose="020B0604020202020204" pitchFamily="34" charset="0"/>
                <a:cs typeface="Arial" panose="020B0604020202020204" pitchFamily="34" charset="0"/>
                <a:sym typeface="Arial" panose="020B0604020202020204" pitchFamily="34" charset="0"/>
              </a:rPr>
              <a:pPr/>
              <a:t>4.213</a:t>
            </a:fld>
            <a:endParaRPr lang="nl-NL" sz="1200" b="1"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20" name="Text Placeholder 2"/>
          <p:cNvSpPr>
            <a:spLocks noGrp="1"/>
          </p:cNvSpPr>
          <p:nvPr>
            <p:custDataLst>
              <p:tags r:id="rId22"/>
            </p:custDataLst>
          </p:nvPr>
        </p:nvSpPr>
        <p:spPr bwMode="auto">
          <a:xfrm>
            <a:off x="2698750" y="5480050"/>
            <a:ext cx="1347788" cy="365125"/>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Nulmeting</a:t>
            </a:r>
          </a:p>
          <a:p>
            <a:pPr indent="0" algn="ctr">
              <a:spcBef>
                <a:spcPct val="0"/>
              </a:spcBef>
              <a:spcAft>
                <a:spcPct val="0"/>
              </a:spcAft>
            </a:pPr>
            <a:r>
              <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rPr>
              <a:t>Q4 2015 – Q3 2016</a:t>
            </a:r>
          </a:p>
        </p:txBody>
      </p:sp>
      <p:pic>
        <p:nvPicPr>
          <p:cNvPr id="26" name="Picture 25"/>
          <p:cNvPicPr>
            <a:picLocks noChangeAspect="1"/>
          </p:cNvPicPr>
          <p:nvPr/>
        </p:nvPicPr>
        <p:blipFill>
          <a:blip r:embed="rId28"/>
          <a:stretch>
            <a:fillRect/>
          </a:stretch>
        </p:blipFill>
        <p:spPr>
          <a:xfrm>
            <a:off x="1555865" y="3447531"/>
            <a:ext cx="606265" cy="529803"/>
          </a:xfrm>
          <a:prstGeom prst="rect">
            <a:avLst/>
          </a:prstGeom>
        </p:spPr>
      </p:pic>
      <p:pic>
        <p:nvPicPr>
          <p:cNvPr id="27" name="Picture 26"/>
          <p:cNvPicPr>
            <a:picLocks noChangeAspect="1"/>
          </p:cNvPicPr>
          <p:nvPr/>
        </p:nvPicPr>
        <p:blipFill>
          <a:blip r:embed="rId29"/>
          <a:stretch>
            <a:fillRect/>
          </a:stretch>
        </p:blipFill>
        <p:spPr>
          <a:xfrm>
            <a:off x="1554277" y="2451101"/>
            <a:ext cx="585559" cy="410438"/>
          </a:xfrm>
          <a:prstGeom prst="rect">
            <a:avLst/>
          </a:prstGeom>
        </p:spPr>
      </p:pic>
      <p:sp>
        <p:nvSpPr>
          <p:cNvPr id="28" name="Text Placeholder 9"/>
          <p:cNvSpPr txBox="1">
            <a:spLocks/>
          </p:cNvSpPr>
          <p:nvPr/>
        </p:nvSpPr>
        <p:spPr>
          <a:xfrm>
            <a:off x="677950" y="1527372"/>
            <a:ext cx="8140700" cy="212725"/>
          </a:xfrm>
          <a:prstGeom prst="rect">
            <a:avLst/>
          </a:prstGeom>
        </p:spPr>
        <p:txBody>
          <a:bodyPr vert="horz" lIns="0" tIns="0" rIns="0" bIns="0" rtlCol="0">
            <a:noAutofit/>
          </a:bodyPr>
          <a:lstStyle>
            <a:lvl1pPr marL="0" indent="0" algn="l" defTabSz="914400" rtl="0" eaLnBrk="1" latinLnBrk="0" hangingPunct="1">
              <a:lnSpc>
                <a:spcPct val="90000"/>
              </a:lnSpc>
              <a:spcBef>
                <a:spcPts val="1200"/>
              </a:spcBef>
              <a:spcAft>
                <a:spcPts val="0"/>
              </a:spcAft>
              <a:buFontTx/>
              <a:buNone/>
              <a:defRPr sz="1600" b="1" kern="1200">
                <a:solidFill>
                  <a:schemeClr val="tx1"/>
                </a:solidFill>
                <a:latin typeface="+mn-lt"/>
                <a:ea typeface="+mn-ea"/>
                <a:cs typeface="+mn-cs"/>
              </a:defRPr>
            </a:lvl1pPr>
            <a:lvl2pPr marL="198000" indent="0" algn="l" defTabSz="914400" rtl="0" eaLnBrk="1" latinLnBrk="0" hangingPunct="1">
              <a:lnSpc>
                <a:spcPct val="90000"/>
              </a:lnSpc>
              <a:spcBef>
                <a:spcPts val="600"/>
              </a:spcBef>
              <a:buFontTx/>
              <a:buNone/>
              <a:defRPr sz="1600" b="0" kern="1200">
                <a:solidFill>
                  <a:schemeClr val="tx1"/>
                </a:solidFill>
                <a:latin typeface="+mn-lt"/>
                <a:ea typeface="+mn-ea"/>
                <a:cs typeface="+mn-cs"/>
              </a:defRPr>
            </a:lvl2pPr>
            <a:lvl3pPr marL="378612" indent="0" algn="l" defTabSz="914400" rtl="0" eaLnBrk="1" latinLnBrk="0" hangingPunct="1">
              <a:lnSpc>
                <a:spcPct val="100000"/>
              </a:lnSpc>
              <a:spcBef>
                <a:spcPts val="0"/>
              </a:spcBef>
              <a:buFontTx/>
              <a:buNone/>
              <a:defRPr sz="1600" b="0" kern="1200">
                <a:solidFill>
                  <a:schemeClr val="tx1"/>
                </a:solidFill>
                <a:latin typeface="+mn-lt"/>
                <a:ea typeface="+mn-ea"/>
                <a:cs typeface="+mn-cs"/>
              </a:defRPr>
            </a:lvl3pPr>
            <a:lvl4pPr marL="558612" indent="0" algn="l" defTabSz="914400" rtl="0" eaLnBrk="1" latinLnBrk="0" hangingPunct="1">
              <a:lnSpc>
                <a:spcPct val="100000"/>
              </a:lnSpc>
              <a:spcBef>
                <a:spcPts val="0"/>
              </a:spcBef>
              <a:buFontTx/>
              <a:buNone/>
              <a:defRPr sz="1600" b="0" kern="1200">
                <a:solidFill>
                  <a:schemeClr val="tx1"/>
                </a:solidFill>
                <a:latin typeface="+mn-lt"/>
                <a:ea typeface="+mn-ea"/>
                <a:cs typeface="+mn-cs"/>
              </a:defRPr>
            </a:lvl4pPr>
            <a:lvl5pPr marL="558612" indent="0" algn="l" defTabSz="914400" rtl="0" eaLnBrk="1" latinLnBrk="0" hangingPunct="1">
              <a:lnSpc>
                <a:spcPct val="100000"/>
              </a:lnSpc>
              <a:spcBef>
                <a:spcPts val="0"/>
              </a:spcBef>
              <a:buFontTx/>
              <a:buNone/>
              <a:tabLst/>
              <a:defRPr sz="1600" b="0" kern="1200">
                <a:solidFill>
                  <a:schemeClr val="tx1"/>
                </a:solidFill>
                <a:latin typeface="+mn-lt"/>
                <a:ea typeface="+mn-ea"/>
                <a:cs typeface="+mn-cs"/>
              </a:defRPr>
            </a:lvl5pPr>
            <a:lvl6pPr marL="717550" indent="-179388"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717550" indent="-179388"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74320">
              <a:spcAft>
                <a:spcPts val="900"/>
              </a:spcAft>
            </a:pPr>
            <a:r>
              <a:rPr lang="en-US" sz="1400" dirty="0" err="1">
                <a:solidFill>
                  <a:srgbClr val="004789"/>
                </a:solidFill>
                <a:latin typeface="+mj-lt"/>
              </a:rPr>
              <a:t>Verwijzingen</a:t>
            </a:r>
            <a:r>
              <a:rPr lang="en-US" sz="1400" dirty="0">
                <a:solidFill>
                  <a:srgbClr val="004789"/>
                </a:solidFill>
                <a:latin typeface="+mj-lt"/>
              </a:rPr>
              <a:t> </a:t>
            </a:r>
            <a:r>
              <a:rPr lang="en-US" sz="1400" dirty="0" err="1">
                <a:solidFill>
                  <a:srgbClr val="004789"/>
                </a:solidFill>
                <a:latin typeface="+mj-lt"/>
              </a:rPr>
              <a:t>naar</a:t>
            </a:r>
            <a:r>
              <a:rPr lang="en-US" sz="1400" dirty="0">
                <a:solidFill>
                  <a:srgbClr val="004789"/>
                </a:solidFill>
                <a:latin typeface="+mj-lt"/>
              </a:rPr>
              <a:t> Rivas </a:t>
            </a:r>
            <a:r>
              <a:rPr lang="en-US" sz="1400" dirty="0" err="1">
                <a:solidFill>
                  <a:srgbClr val="004789"/>
                </a:solidFill>
                <a:latin typeface="+mj-lt"/>
              </a:rPr>
              <a:t>en</a:t>
            </a:r>
            <a:r>
              <a:rPr lang="en-US" sz="1400" dirty="0">
                <a:solidFill>
                  <a:srgbClr val="004789"/>
                </a:solidFill>
                <a:latin typeface="+mj-lt"/>
              </a:rPr>
              <a:t> </a:t>
            </a:r>
            <a:r>
              <a:rPr lang="en-US" sz="1400" dirty="0" err="1">
                <a:solidFill>
                  <a:srgbClr val="004789"/>
                </a:solidFill>
                <a:latin typeface="+mj-lt"/>
              </a:rPr>
              <a:t>Amphia</a:t>
            </a:r>
            <a:r>
              <a:rPr lang="en-US" sz="1400" dirty="0">
                <a:solidFill>
                  <a:srgbClr val="004789"/>
                </a:solidFill>
                <a:latin typeface="+mj-lt"/>
              </a:rPr>
              <a:t> </a:t>
            </a:r>
            <a:r>
              <a:rPr lang="en-US" sz="1400" dirty="0" err="1">
                <a:solidFill>
                  <a:srgbClr val="004789"/>
                </a:solidFill>
                <a:latin typeface="+mj-lt"/>
              </a:rPr>
              <a:t>ziekenhuizen</a:t>
            </a:r>
            <a:r>
              <a:rPr lang="en-US" sz="1400" dirty="0">
                <a:solidFill>
                  <a:srgbClr val="004789"/>
                </a:solidFill>
                <a:latin typeface="+mj-lt"/>
              </a:rPr>
              <a:t> – </a:t>
            </a:r>
            <a:r>
              <a:rPr lang="en-US" sz="1400" dirty="0" err="1">
                <a:solidFill>
                  <a:srgbClr val="004789"/>
                </a:solidFill>
                <a:latin typeface="+mj-lt"/>
              </a:rPr>
              <a:t>praktijken</a:t>
            </a:r>
            <a:r>
              <a:rPr lang="en-US" sz="1400" dirty="0">
                <a:solidFill>
                  <a:srgbClr val="004789"/>
                </a:solidFill>
                <a:latin typeface="+mj-lt"/>
              </a:rPr>
              <a:t> </a:t>
            </a:r>
            <a:r>
              <a:rPr lang="en-US" sz="1400" dirty="0" err="1">
                <a:solidFill>
                  <a:srgbClr val="004789"/>
                </a:solidFill>
                <a:latin typeface="+mj-lt"/>
              </a:rPr>
              <a:t>pilotgroep</a:t>
            </a:r>
            <a:r>
              <a:rPr lang="en-US" sz="1400" dirty="0">
                <a:solidFill>
                  <a:srgbClr val="004789"/>
                </a:solidFill>
                <a:latin typeface="+mj-lt"/>
              </a:rPr>
              <a:t> 1</a:t>
            </a:r>
          </a:p>
        </p:txBody>
      </p:sp>
      <p:sp>
        <p:nvSpPr>
          <p:cNvPr id="29" name="AutoShape 2"/>
          <p:cNvSpPr>
            <a:spLocks noChangeArrowheads="1"/>
          </p:cNvSpPr>
          <p:nvPr/>
        </p:nvSpPr>
        <p:spPr bwMode="gray">
          <a:xfrm>
            <a:off x="4883150" y="3681889"/>
            <a:ext cx="682073" cy="414961"/>
          </a:xfrm>
          <a:prstGeom prst="wedgeRectCallout">
            <a:avLst>
              <a:gd name="adj1" fmla="val 42985"/>
              <a:gd name="adj2" fmla="val 110709"/>
            </a:avLst>
          </a:prstGeom>
          <a:noFill/>
          <a:ln w="9525">
            <a:solidFill>
              <a:srgbClr val="000000"/>
            </a:solidFill>
            <a:miter lim="800000"/>
            <a:headEnd/>
            <a:tailEnd/>
          </a:ln>
          <a:effectLst/>
        </p:spPr>
        <p:txBody>
          <a:bodyPr lIns="36000" rIns="9144" anchor="ctr"/>
          <a:lstStyle/>
          <a:p>
            <a:pPr eaLnBrk="0" fontAlgn="base" hangingPunct="0">
              <a:spcBef>
                <a:spcPct val="0"/>
              </a:spcBef>
              <a:spcAft>
                <a:spcPct val="0"/>
              </a:spcAft>
            </a:pPr>
            <a:r>
              <a:rPr lang="nl-NL" sz="1050" dirty="0">
                <a:solidFill>
                  <a:srgbClr val="000000"/>
                </a:solidFill>
                <a:latin typeface="+mj-lt"/>
              </a:rPr>
              <a:t>Start pilot in Q4 ‘16</a:t>
            </a:r>
          </a:p>
        </p:txBody>
      </p:sp>
      <p:sp>
        <p:nvSpPr>
          <p:cNvPr id="30" name="TextBox 29"/>
          <p:cNvSpPr txBox="1"/>
          <p:nvPr/>
        </p:nvSpPr>
        <p:spPr>
          <a:xfrm>
            <a:off x="384035" y="177897"/>
            <a:ext cx="5407165" cy="239162"/>
          </a:xfrm>
          <a:prstGeom prst="rect">
            <a:avLst/>
          </a:prstGeom>
          <a:noFill/>
        </p:spPr>
        <p:txBody>
          <a:bodyPr wrap="square" lIns="0" tIns="0" rIns="0" bIns="0" rtlCol="0" anchor="ctr">
            <a:noAutofit/>
          </a:bodyPr>
          <a:lstStyle/>
          <a:p>
            <a:pPr indent="-137160" defTabSz="292093" hangingPunct="0">
              <a:spcAft>
                <a:spcPts val="450"/>
              </a:spcAft>
            </a:pPr>
            <a:r>
              <a:rPr lang="en-US" sz="900" b="1" kern="0" dirty="0" err="1">
                <a:solidFill>
                  <a:srgbClr val="004789"/>
                </a:solidFill>
                <a:latin typeface="Arial" panose="020B0604020202020204" pitchFamily="34" charset="0"/>
                <a:cs typeface="Arial" panose="020B0604020202020204" pitchFamily="34" charset="0"/>
                <a:sym typeface="Helvetica Light"/>
              </a:rPr>
              <a:t>Verwijzingen</a:t>
            </a:r>
            <a:r>
              <a:rPr lang="en-US" sz="900" b="1" kern="0" dirty="0">
                <a:solidFill>
                  <a:srgbClr val="004789"/>
                </a:solidFill>
                <a:latin typeface="Arial" panose="020B0604020202020204" pitchFamily="34" charset="0"/>
                <a:cs typeface="Arial" panose="020B0604020202020204" pitchFamily="34" charset="0"/>
                <a:sym typeface="Helvetica Light"/>
              </a:rPr>
              <a:t> – </a:t>
            </a:r>
            <a:r>
              <a:rPr lang="en-US" sz="900" b="1" kern="0" dirty="0" err="1">
                <a:solidFill>
                  <a:srgbClr val="004789"/>
                </a:solidFill>
                <a:latin typeface="Arial" panose="020B0604020202020204" pitchFamily="34" charset="0"/>
                <a:cs typeface="Arial" panose="020B0604020202020204" pitchFamily="34" charset="0"/>
                <a:sym typeface="Helvetica Light"/>
              </a:rPr>
              <a:t>pilotgroep</a:t>
            </a:r>
            <a:r>
              <a:rPr lang="en-US" sz="900" b="1" kern="0" dirty="0">
                <a:solidFill>
                  <a:srgbClr val="004789"/>
                </a:solidFill>
                <a:latin typeface="Arial" panose="020B0604020202020204" pitchFamily="34" charset="0"/>
                <a:cs typeface="Arial" panose="020B0604020202020204" pitchFamily="34" charset="0"/>
                <a:sym typeface="Helvetica Light"/>
              </a:rPr>
              <a:t> 1</a:t>
            </a:r>
          </a:p>
        </p:txBody>
      </p:sp>
      <p:sp>
        <p:nvSpPr>
          <p:cNvPr id="33" name="Shape 144"/>
          <p:cNvSpPr/>
          <p:nvPr/>
        </p:nvSpPr>
        <p:spPr>
          <a:xfrm>
            <a:off x="677950" y="628375"/>
            <a:ext cx="9482050" cy="882931"/>
          </a:xfrm>
          <a:prstGeom prst="rect">
            <a:avLst/>
          </a:prstGeom>
          <a:ln w="12700">
            <a:miter lim="400000"/>
          </a:ln>
          <a:extLst>
            <a:ext uri="{C572A759-6A51-4108-AA02-DFA0A04FC94B}">
              <ma14:wrappingTextBoxFlag xmlns:ma14="http://schemas.microsoft.com/office/mac/drawingml/2011/main" xmlns="" val="1"/>
            </a:ext>
          </a:extLst>
        </p:spPr>
        <p:txBody>
          <a:bodyPr wrap="square" lIns="71436" tIns="71436" rIns="71436" bIns="71436">
            <a:spAutoFit/>
          </a:bodyPr>
          <a:lstStyle>
            <a:lvl1pPr>
              <a:spcBef>
                <a:spcPts val="4200"/>
              </a:spcBef>
              <a:defRPr sz="4000" b="1">
                <a:solidFill>
                  <a:srgbClr val="0396D6"/>
                </a:solidFill>
                <a:latin typeface="Arial"/>
                <a:ea typeface="Arial"/>
                <a:cs typeface="Arial"/>
                <a:sym typeface="Arial"/>
              </a:defRPr>
            </a:lvl1pPr>
          </a:lstStyle>
          <a:p>
            <a:r>
              <a:rPr lang="en-US" sz="2400" dirty="0">
                <a:latin typeface="Arial" panose="020B0604020202020204" pitchFamily="34" charset="0"/>
                <a:cs typeface="Arial" panose="020B0604020202020204" pitchFamily="34" charset="0"/>
              </a:rPr>
              <a:t>In het </a:t>
            </a:r>
            <a:r>
              <a:rPr lang="en-US" sz="2400" dirty="0" err="1">
                <a:latin typeface="Arial" panose="020B0604020202020204" pitchFamily="34" charset="0"/>
                <a:cs typeface="Arial" panose="020B0604020202020204" pitchFamily="34" charset="0"/>
              </a:rPr>
              <a:t>tweede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pilotjaar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verwezen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huisartsen</a:t>
            </a:r>
            <a:r>
              <a:rPr lang="en-US" sz="2400" dirty="0">
                <a:latin typeface="Arial" panose="020B0604020202020204" pitchFamily="34" charset="0"/>
                <a:cs typeface="Arial" panose="020B0604020202020204" pitchFamily="34" charset="0"/>
              </a:rPr>
              <a:t> van de </a:t>
            </a:r>
            <a:r>
              <a:rPr lang="en-US" sz="2400" dirty="0" err="1">
                <a:latin typeface="Arial" panose="020B0604020202020204" pitchFamily="34" charset="0"/>
                <a:cs typeface="Arial" panose="020B0604020202020204" pitchFamily="34" charset="0"/>
              </a:rPr>
              <a:t>eerste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pilotgroep</a:t>
            </a:r>
            <a:r>
              <a:rPr lang="en-US" sz="2400" dirty="0">
                <a:latin typeface="Arial" panose="020B0604020202020204" pitchFamily="34" charset="0"/>
                <a:cs typeface="Arial" panose="020B0604020202020204" pitchFamily="34" charset="0"/>
              </a:rPr>
              <a:t> 18,8% minder in </a:t>
            </a:r>
            <a:r>
              <a:rPr lang="en-US" sz="2400" dirty="0" err="1">
                <a:latin typeface="Arial" panose="020B0604020202020204" pitchFamily="34" charset="0"/>
                <a:cs typeface="Arial" panose="020B0604020202020204" pitchFamily="34" charset="0"/>
              </a:rPr>
              <a:t>vergelijking</a:t>
            </a:r>
            <a:r>
              <a:rPr lang="en-US" sz="2400" dirty="0">
                <a:latin typeface="Arial" panose="020B0604020202020204" pitchFamily="34" charset="0"/>
                <a:cs typeface="Arial" panose="020B0604020202020204" pitchFamily="34" charset="0"/>
              </a:rPr>
              <a:t> met de </a:t>
            </a:r>
            <a:r>
              <a:rPr lang="en-US" sz="2400" dirty="0" err="1">
                <a:latin typeface="Arial" panose="020B0604020202020204" pitchFamily="34" charset="0"/>
                <a:cs typeface="Arial" panose="020B0604020202020204" pitchFamily="34" charset="0"/>
              </a:rPr>
              <a:t>nulmeting</a:t>
            </a:r>
            <a:r>
              <a:rPr lang="en-US" sz="2400" dirty="0">
                <a:latin typeface="Arial" panose="020B0604020202020204" pitchFamily="34" charset="0"/>
                <a:cs typeface="Arial" panose="020B0604020202020204" pitchFamily="34" charset="0"/>
              </a:rPr>
              <a:t> </a:t>
            </a:r>
          </a:p>
        </p:txBody>
      </p:sp>
      <p:cxnSp>
        <p:nvCxnSpPr>
          <p:cNvPr id="45" name="Straight Connector 44"/>
          <p:cNvCxnSpPr/>
          <p:nvPr/>
        </p:nvCxnSpPr>
        <p:spPr>
          <a:xfrm>
            <a:off x="4164012" y="2571751"/>
            <a:ext cx="7113588" cy="0"/>
          </a:xfrm>
          <a:prstGeom prst="line">
            <a:avLst/>
          </a:prstGeom>
          <a:ln w="31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0574338" y="3105150"/>
            <a:ext cx="703262" cy="0"/>
          </a:xfrm>
          <a:prstGeom prst="line">
            <a:avLst/>
          </a:prstGeom>
          <a:ln w="3175">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890124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2" hidden="1"/>
          <p:cNvGraphicFramePr>
            <a:graphicFrameLocks noChangeAspect="1"/>
          </p:cNvGraphicFramePr>
          <p:nvPr>
            <p:custDataLst>
              <p:tags r:id="rId2"/>
            </p:custDataLst>
            <p:extLst>
              <p:ext uri="{D42A27DB-BD31-4B8C-83A1-F6EECF244321}">
                <p14:modId xmlns:p14="http://schemas.microsoft.com/office/powerpoint/2010/main" val="25013906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5448" name="think-cell Slide" r:id="rId25" imgW="592" imgH="591" progId="TCLayout.ActiveDocument.1">
                  <p:embed/>
                </p:oleObj>
              </mc:Choice>
              <mc:Fallback>
                <p:oleObj name="think-cell Slide" r:id="rId25" imgW="592" imgH="591" progId="TCLayout.ActiveDocument.1">
                  <p:embed/>
                  <p:pic>
                    <p:nvPicPr>
                      <p:cNvPr id="23" name="Object 22" hidden="1"/>
                      <p:cNvPicPr/>
                      <p:nvPr/>
                    </p:nvPicPr>
                    <p:blipFill>
                      <a:blip r:embed="rId26"/>
                      <a:stretch>
                        <a:fillRect/>
                      </a:stretch>
                    </p:blipFill>
                    <p:spPr>
                      <a:xfrm>
                        <a:off x="1588" y="1588"/>
                        <a:ext cx="1587" cy="1587"/>
                      </a:xfrm>
                      <a:prstGeom prst="rect">
                        <a:avLst/>
                      </a:prstGeom>
                    </p:spPr>
                  </p:pic>
                </p:oleObj>
              </mc:Fallback>
            </mc:AlternateContent>
          </a:graphicData>
        </a:graphic>
      </p:graphicFrame>
      <p:sp>
        <p:nvSpPr>
          <p:cNvPr id="22" name="Rectangle 21" hidden="1"/>
          <p:cNvSpPr/>
          <p:nvPr>
            <p:custDataLst>
              <p:tags r:id="rId3"/>
            </p:custDataLst>
          </p:nvPr>
        </p:nvSpPr>
        <p:spPr bwMode="auto">
          <a:xfrm>
            <a:off x="0" y="-692950"/>
            <a:ext cx="144332" cy="1544651"/>
          </a:xfrm>
          <a:prstGeom prst="rect">
            <a:avLst/>
          </a:prstGeom>
          <a:solidFill>
            <a:srgbClr val="00A6E1"/>
          </a:solidFill>
          <a:ln w="25400" cap="flat">
            <a:solidFill>
              <a:schemeClr val="accent1"/>
            </a:solidFill>
            <a:prstDash val="solid"/>
            <a:round/>
          </a:ln>
          <a:effectLst/>
          <a:extLst>
            <a:ext uri="{AF507438-7753-43E0-B8FC-AC1667EBCBE1}">
              <a14:hiddenEffects xmlns:a14="http://schemas.microsoft.com/office/drawing/2010/main">
                <a:effectLst>
                  <a:outerShdw blurRad="50800" dist="25400" dir="5400000" rotWithShape="0">
                    <a:srgbClr val="000000">
                      <a:alpha val="50000"/>
                    </a:srgbClr>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0" rtlCol="0" anchor="ctr" anchorCtr="0">
            <a:noAutofit/>
          </a:bodyPr>
          <a:lstStyle/>
          <a:p>
            <a:pPr defTabSz="584200" hangingPunct="0">
              <a:spcBef>
                <a:spcPct val="0"/>
              </a:spcBef>
              <a:spcAft>
                <a:spcPct val="0"/>
              </a:spcAft>
            </a:pPr>
            <a:endParaRPr kumimoji="0" lang="nl-NL" sz="1200" u="none" strike="noStrike" cap="none" spc="0" normalizeH="0" dirty="0">
              <a:ln>
                <a:noFill/>
              </a:ln>
              <a:solidFill>
                <a:srgbClr val="E1E1E1"/>
              </a:solidFill>
              <a:effectLst/>
              <a:uFillTx/>
              <a:latin typeface="Arial" panose="020B0604020202020204" pitchFamily="34" charset="0"/>
              <a:cs typeface="Arial" panose="020B0604020202020204" pitchFamily="34" charset="0"/>
              <a:sym typeface="Arial" panose="020B0604020202020204" pitchFamily="34" charset="0"/>
            </a:endParaRPr>
          </a:p>
        </p:txBody>
      </p:sp>
      <p:sp>
        <p:nvSpPr>
          <p:cNvPr id="28" name="Text Placeholder 9"/>
          <p:cNvSpPr txBox="1">
            <a:spLocks/>
          </p:cNvSpPr>
          <p:nvPr/>
        </p:nvSpPr>
        <p:spPr>
          <a:xfrm>
            <a:off x="677950" y="1527372"/>
            <a:ext cx="8140700" cy="212725"/>
          </a:xfrm>
          <a:prstGeom prst="rect">
            <a:avLst/>
          </a:prstGeom>
        </p:spPr>
        <p:txBody>
          <a:bodyPr vert="horz" lIns="0" tIns="0" rIns="0" bIns="0" rtlCol="0">
            <a:noAutofit/>
          </a:bodyPr>
          <a:lstStyle>
            <a:lvl1pPr marL="0" indent="0" algn="l" defTabSz="914400" rtl="0" eaLnBrk="1" latinLnBrk="0" hangingPunct="1">
              <a:lnSpc>
                <a:spcPct val="90000"/>
              </a:lnSpc>
              <a:spcBef>
                <a:spcPts val="1200"/>
              </a:spcBef>
              <a:spcAft>
                <a:spcPts val="0"/>
              </a:spcAft>
              <a:buFontTx/>
              <a:buNone/>
              <a:defRPr sz="1600" b="1" kern="1200">
                <a:solidFill>
                  <a:schemeClr val="tx1"/>
                </a:solidFill>
                <a:latin typeface="+mn-lt"/>
                <a:ea typeface="+mn-ea"/>
                <a:cs typeface="+mn-cs"/>
              </a:defRPr>
            </a:lvl1pPr>
            <a:lvl2pPr marL="198000" indent="0" algn="l" defTabSz="914400" rtl="0" eaLnBrk="1" latinLnBrk="0" hangingPunct="1">
              <a:lnSpc>
                <a:spcPct val="90000"/>
              </a:lnSpc>
              <a:spcBef>
                <a:spcPts val="600"/>
              </a:spcBef>
              <a:buFontTx/>
              <a:buNone/>
              <a:defRPr sz="1600" b="0" kern="1200">
                <a:solidFill>
                  <a:schemeClr val="tx1"/>
                </a:solidFill>
                <a:latin typeface="+mn-lt"/>
                <a:ea typeface="+mn-ea"/>
                <a:cs typeface="+mn-cs"/>
              </a:defRPr>
            </a:lvl2pPr>
            <a:lvl3pPr marL="378612" indent="0" algn="l" defTabSz="914400" rtl="0" eaLnBrk="1" latinLnBrk="0" hangingPunct="1">
              <a:lnSpc>
                <a:spcPct val="100000"/>
              </a:lnSpc>
              <a:spcBef>
                <a:spcPts val="0"/>
              </a:spcBef>
              <a:buFontTx/>
              <a:buNone/>
              <a:defRPr sz="1600" b="0" kern="1200">
                <a:solidFill>
                  <a:schemeClr val="tx1"/>
                </a:solidFill>
                <a:latin typeface="+mn-lt"/>
                <a:ea typeface="+mn-ea"/>
                <a:cs typeface="+mn-cs"/>
              </a:defRPr>
            </a:lvl3pPr>
            <a:lvl4pPr marL="558612" indent="0" algn="l" defTabSz="914400" rtl="0" eaLnBrk="1" latinLnBrk="0" hangingPunct="1">
              <a:lnSpc>
                <a:spcPct val="100000"/>
              </a:lnSpc>
              <a:spcBef>
                <a:spcPts val="0"/>
              </a:spcBef>
              <a:buFontTx/>
              <a:buNone/>
              <a:defRPr sz="1600" b="0" kern="1200">
                <a:solidFill>
                  <a:schemeClr val="tx1"/>
                </a:solidFill>
                <a:latin typeface="+mn-lt"/>
                <a:ea typeface="+mn-ea"/>
                <a:cs typeface="+mn-cs"/>
              </a:defRPr>
            </a:lvl4pPr>
            <a:lvl5pPr marL="558612" indent="0" algn="l" defTabSz="914400" rtl="0" eaLnBrk="1" latinLnBrk="0" hangingPunct="1">
              <a:lnSpc>
                <a:spcPct val="100000"/>
              </a:lnSpc>
              <a:spcBef>
                <a:spcPts val="0"/>
              </a:spcBef>
              <a:buFontTx/>
              <a:buNone/>
              <a:tabLst/>
              <a:defRPr sz="1600" b="0" kern="1200">
                <a:solidFill>
                  <a:schemeClr val="tx1"/>
                </a:solidFill>
                <a:latin typeface="+mn-lt"/>
                <a:ea typeface="+mn-ea"/>
                <a:cs typeface="+mn-cs"/>
              </a:defRPr>
            </a:lvl5pPr>
            <a:lvl6pPr marL="717550" indent="-179388"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717550" indent="-179388"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74320">
              <a:spcAft>
                <a:spcPts val="900"/>
              </a:spcAft>
            </a:pPr>
            <a:r>
              <a:rPr lang="en-US" sz="1400" dirty="0" err="1">
                <a:solidFill>
                  <a:srgbClr val="004789"/>
                </a:solidFill>
                <a:latin typeface="+mj-lt"/>
              </a:rPr>
              <a:t>Verwijzingen</a:t>
            </a:r>
            <a:r>
              <a:rPr lang="en-US" sz="1400" dirty="0">
                <a:solidFill>
                  <a:srgbClr val="004789"/>
                </a:solidFill>
                <a:latin typeface="+mj-lt"/>
              </a:rPr>
              <a:t> </a:t>
            </a:r>
            <a:r>
              <a:rPr lang="en-US" sz="1400" dirty="0" err="1">
                <a:solidFill>
                  <a:srgbClr val="004789"/>
                </a:solidFill>
                <a:latin typeface="+mj-lt"/>
              </a:rPr>
              <a:t>naar</a:t>
            </a:r>
            <a:r>
              <a:rPr lang="en-US" sz="1400" dirty="0">
                <a:solidFill>
                  <a:srgbClr val="004789"/>
                </a:solidFill>
                <a:latin typeface="+mj-lt"/>
              </a:rPr>
              <a:t> Rivas – </a:t>
            </a:r>
            <a:r>
              <a:rPr lang="en-US" sz="1400" dirty="0" err="1">
                <a:solidFill>
                  <a:srgbClr val="004789"/>
                </a:solidFill>
                <a:latin typeface="+mj-lt"/>
              </a:rPr>
              <a:t>overige</a:t>
            </a:r>
            <a:r>
              <a:rPr lang="en-US" sz="1400" dirty="0">
                <a:solidFill>
                  <a:srgbClr val="004789"/>
                </a:solidFill>
                <a:latin typeface="+mj-lt"/>
              </a:rPr>
              <a:t> </a:t>
            </a:r>
            <a:r>
              <a:rPr lang="en-US" sz="1400" dirty="0" err="1">
                <a:solidFill>
                  <a:srgbClr val="004789"/>
                </a:solidFill>
                <a:latin typeface="+mj-lt"/>
              </a:rPr>
              <a:t>Huisarts</a:t>
            </a:r>
            <a:r>
              <a:rPr lang="en-US" sz="1400" dirty="0">
                <a:solidFill>
                  <a:srgbClr val="004789"/>
                </a:solidFill>
                <a:latin typeface="+mj-lt"/>
              </a:rPr>
              <a:t> </a:t>
            </a:r>
            <a:r>
              <a:rPr lang="en-US" sz="1400" dirty="0" err="1">
                <a:solidFill>
                  <a:srgbClr val="004789"/>
                </a:solidFill>
                <a:latin typeface="+mj-lt"/>
              </a:rPr>
              <a:t>en</a:t>
            </a:r>
            <a:r>
              <a:rPr lang="en-US" sz="1400" dirty="0">
                <a:solidFill>
                  <a:srgbClr val="004789"/>
                </a:solidFill>
                <a:latin typeface="+mj-lt"/>
              </a:rPr>
              <a:t> </a:t>
            </a:r>
            <a:r>
              <a:rPr lang="en-US" sz="1400" dirty="0" err="1">
                <a:solidFill>
                  <a:srgbClr val="004789"/>
                </a:solidFill>
                <a:latin typeface="+mj-lt"/>
              </a:rPr>
              <a:t>Zorg</a:t>
            </a:r>
            <a:r>
              <a:rPr lang="en-US" sz="1400" dirty="0">
                <a:solidFill>
                  <a:srgbClr val="004789"/>
                </a:solidFill>
                <a:latin typeface="+mj-lt"/>
              </a:rPr>
              <a:t> </a:t>
            </a:r>
            <a:r>
              <a:rPr lang="en-US" sz="1400" dirty="0" err="1">
                <a:solidFill>
                  <a:srgbClr val="004789"/>
                </a:solidFill>
                <a:latin typeface="+mj-lt"/>
              </a:rPr>
              <a:t>praktijken</a:t>
            </a:r>
            <a:endParaRPr lang="en-US" sz="1400" dirty="0">
              <a:solidFill>
                <a:srgbClr val="004789"/>
              </a:solidFill>
              <a:latin typeface="+mj-lt"/>
            </a:endParaRPr>
          </a:p>
        </p:txBody>
      </p:sp>
      <p:sp>
        <p:nvSpPr>
          <p:cNvPr id="30" name="TextBox 29"/>
          <p:cNvSpPr txBox="1"/>
          <p:nvPr/>
        </p:nvSpPr>
        <p:spPr>
          <a:xfrm>
            <a:off x="384035" y="177897"/>
            <a:ext cx="5407165" cy="239162"/>
          </a:xfrm>
          <a:prstGeom prst="rect">
            <a:avLst/>
          </a:prstGeom>
          <a:noFill/>
        </p:spPr>
        <p:txBody>
          <a:bodyPr wrap="square" lIns="0" tIns="0" rIns="0" bIns="0" rtlCol="0" anchor="ctr">
            <a:noAutofit/>
          </a:bodyPr>
          <a:lstStyle/>
          <a:p>
            <a:pPr indent="-137160" defTabSz="292093" hangingPunct="0">
              <a:spcAft>
                <a:spcPts val="450"/>
              </a:spcAft>
            </a:pPr>
            <a:r>
              <a:rPr lang="en-US" sz="900" b="1" kern="0" dirty="0" err="1">
                <a:solidFill>
                  <a:srgbClr val="004789"/>
                </a:solidFill>
                <a:latin typeface="Arial" panose="020B0604020202020204" pitchFamily="34" charset="0"/>
                <a:cs typeface="Arial" panose="020B0604020202020204" pitchFamily="34" charset="0"/>
                <a:sym typeface="Helvetica Light"/>
              </a:rPr>
              <a:t>Verwijzingen</a:t>
            </a:r>
            <a:r>
              <a:rPr lang="en-US" sz="900" b="1" kern="0" dirty="0">
                <a:solidFill>
                  <a:srgbClr val="004789"/>
                </a:solidFill>
                <a:latin typeface="Arial" panose="020B0604020202020204" pitchFamily="34" charset="0"/>
                <a:cs typeface="Arial" panose="020B0604020202020204" pitchFamily="34" charset="0"/>
                <a:sym typeface="Helvetica Light"/>
              </a:rPr>
              <a:t> – </a:t>
            </a:r>
            <a:r>
              <a:rPr lang="en-US" sz="900" b="1" kern="0" dirty="0" err="1">
                <a:solidFill>
                  <a:srgbClr val="004789"/>
                </a:solidFill>
                <a:latin typeface="Arial" panose="020B0604020202020204" pitchFamily="34" charset="0"/>
                <a:cs typeface="Arial" panose="020B0604020202020204" pitchFamily="34" charset="0"/>
                <a:sym typeface="Helvetica Light"/>
              </a:rPr>
              <a:t>pilotgroep</a:t>
            </a:r>
            <a:r>
              <a:rPr lang="en-US" sz="900" b="1" kern="0" dirty="0">
                <a:solidFill>
                  <a:srgbClr val="004789"/>
                </a:solidFill>
                <a:latin typeface="Arial" panose="020B0604020202020204" pitchFamily="34" charset="0"/>
                <a:cs typeface="Arial" panose="020B0604020202020204" pitchFamily="34" charset="0"/>
                <a:sym typeface="Helvetica Light"/>
              </a:rPr>
              <a:t> 1</a:t>
            </a:r>
          </a:p>
        </p:txBody>
      </p:sp>
      <p:graphicFrame>
        <p:nvGraphicFramePr>
          <p:cNvPr id="31" name="Object 30"/>
          <p:cNvGraphicFramePr>
            <a:graphicFrameLocks/>
          </p:cNvGraphicFramePr>
          <p:nvPr>
            <p:custDataLst>
              <p:tags r:id="rId4"/>
            </p:custDataLst>
            <p:extLst>
              <p:ext uri="{D42A27DB-BD31-4B8C-83A1-F6EECF244321}">
                <p14:modId xmlns:p14="http://schemas.microsoft.com/office/powerpoint/2010/main" val="4033266336"/>
              </p:ext>
            </p:extLst>
          </p:nvPr>
        </p:nvGraphicFramePr>
        <p:xfrm>
          <a:off x="914400" y="1828800"/>
          <a:ext cx="10241166" cy="3672331"/>
        </p:xfrm>
        <a:graphic>
          <a:graphicData uri="http://schemas.openxmlformats.org/presentationml/2006/ole">
            <mc:AlternateContent xmlns:mc="http://schemas.openxmlformats.org/markup-compatibility/2006">
              <mc:Choice xmlns:v="urn:schemas-microsoft-com:vml" Requires="v">
                <p:oleObj spid="_x0000_s15449" name="Chart" r:id="rId27" imgW="10241166" imgH="3672331" progId="MSGraph.Chart.8">
                  <p:embed followColorScheme="full"/>
                </p:oleObj>
              </mc:Choice>
              <mc:Fallback>
                <p:oleObj name="Chart" r:id="rId27" imgW="10241166" imgH="3672331" progId="MSGraph.Chart.8">
                  <p:embed followColorScheme="full"/>
                  <p:pic>
                    <p:nvPicPr>
                      <p:cNvPr id="41" name="Object 40"/>
                      <p:cNvPicPr/>
                      <p:nvPr/>
                    </p:nvPicPr>
                    <p:blipFill>
                      <a:blip r:embed="rId28"/>
                      <a:stretch>
                        <a:fillRect/>
                      </a:stretch>
                    </p:blipFill>
                    <p:spPr>
                      <a:xfrm>
                        <a:off x="914400" y="1828800"/>
                        <a:ext cx="10241166" cy="3672331"/>
                      </a:xfrm>
                      <a:prstGeom prst="rect">
                        <a:avLst/>
                      </a:prstGeom>
                    </p:spPr>
                  </p:pic>
                </p:oleObj>
              </mc:Fallback>
            </mc:AlternateContent>
          </a:graphicData>
        </a:graphic>
      </p:graphicFrame>
      <p:cxnSp>
        <p:nvCxnSpPr>
          <p:cNvPr id="33" name="Straight Connector 32"/>
          <p:cNvCxnSpPr/>
          <p:nvPr>
            <p:custDataLst>
              <p:tags r:id="rId5"/>
            </p:custDataLst>
          </p:nvPr>
        </p:nvCxnSpPr>
        <p:spPr bwMode="gray">
          <a:xfrm>
            <a:off x="3327400" y="2138363"/>
            <a:ext cx="3049588" cy="0"/>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custDataLst>
              <p:tags r:id="rId6"/>
            </p:custDataLst>
          </p:nvPr>
        </p:nvCxnSpPr>
        <p:spPr bwMode="gray">
          <a:xfrm flipV="1">
            <a:off x="3327400" y="2138363"/>
            <a:ext cx="0" cy="168275"/>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custDataLst>
              <p:tags r:id="rId7"/>
            </p:custDataLst>
          </p:nvPr>
        </p:nvCxnSpPr>
        <p:spPr bwMode="auto">
          <a:xfrm>
            <a:off x="10358438" y="2713038"/>
            <a:ext cx="725488" cy="0"/>
          </a:xfrm>
          <a:prstGeom prst="line">
            <a:avLst/>
          </a:prstGeom>
          <a:noFill/>
          <a:ln w="6350" cap="flat">
            <a:solidFill>
              <a:schemeClr val="tx1"/>
            </a:solidFill>
            <a:prstDash val="dash"/>
            <a:round/>
            <a:headEnd type="none"/>
            <a:tailEnd type="none"/>
          </a:ln>
          <a:effectLst/>
          <a:extLst>
            <a:ext uri="{AF507438-7753-43E0-B8FC-AC1667EBCBE1}">
              <a14:hiddenEffects xmlns:a14="http://schemas.microsoft.com/office/drawing/2010/main">
                <a:effectLst>
                  <a:outerShdw blurRad="50800" dist="25400" dir="5400000" rotWithShape="0">
                    <a:srgbClr val="000000">
                      <a:alpha val="50000"/>
                    </a:srgbClr>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cxnSp>
        <p:nvCxnSpPr>
          <p:cNvPr id="40" name="Straight Connector 39"/>
          <p:cNvCxnSpPr/>
          <p:nvPr>
            <p:custDataLst>
              <p:tags r:id="rId8"/>
            </p:custDataLst>
          </p:nvPr>
        </p:nvCxnSpPr>
        <p:spPr bwMode="gray">
          <a:xfrm>
            <a:off x="9501188" y="2214563"/>
            <a:ext cx="0" cy="252413"/>
          </a:xfrm>
          <a:prstGeom prst="line">
            <a:avLst/>
          </a:prstGeom>
          <a:ln w="12700">
            <a:solidFill>
              <a:srgbClr val="000000"/>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custDataLst>
              <p:tags r:id="rId9"/>
            </p:custDataLst>
          </p:nvPr>
        </p:nvCxnSpPr>
        <p:spPr bwMode="gray">
          <a:xfrm>
            <a:off x="6453188" y="2214563"/>
            <a:ext cx="3048000" cy="0"/>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custDataLst>
              <p:tags r:id="rId10"/>
            </p:custDataLst>
          </p:nvPr>
        </p:nvCxnSpPr>
        <p:spPr bwMode="auto">
          <a:xfrm>
            <a:off x="9758363" y="2552700"/>
            <a:ext cx="1325563" cy="0"/>
          </a:xfrm>
          <a:prstGeom prst="line">
            <a:avLst/>
          </a:prstGeom>
          <a:noFill/>
          <a:ln w="6350" cap="flat">
            <a:solidFill>
              <a:schemeClr val="tx1"/>
            </a:solidFill>
            <a:prstDash val="dash"/>
            <a:round/>
            <a:headEnd type="none"/>
            <a:tailEnd type="none"/>
          </a:ln>
          <a:effectLst/>
          <a:extLst>
            <a:ext uri="{AF507438-7753-43E0-B8FC-AC1667EBCBE1}">
              <a14:hiddenEffects xmlns:a14="http://schemas.microsoft.com/office/drawing/2010/main">
                <a:effectLst>
                  <a:outerShdw blurRad="50800" dist="25400" dir="5400000" rotWithShape="0">
                    <a:srgbClr val="000000">
                      <a:alpha val="50000"/>
                    </a:srgbClr>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cxnSp>
        <p:nvCxnSpPr>
          <p:cNvPr id="38" name="Straight Connector 37"/>
          <p:cNvCxnSpPr/>
          <p:nvPr>
            <p:custDataLst>
              <p:tags r:id="rId11"/>
            </p:custDataLst>
          </p:nvPr>
        </p:nvCxnSpPr>
        <p:spPr bwMode="gray">
          <a:xfrm>
            <a:off x="11045825" y="2549525"/>
            <a:ext cx="0" cy="166688"/>
          </a:xfrm>
          <a:prstGeom prst="line">
            <a:avLst/>
          </a:prstGeom>
          <a:ln w="25400">
            <a:solidFill>
              <a:schemeClr val="tx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custDataLst>
              <p:tags r:id="rId12"/>
            </p:custDataLst>
          </p:nvPr>
        </p:nvCxnSpPr>
        <p:spPr bwMode="auto">
          <a:xfrm>
            <a:off x="4184650" y="2552700"/>
            <a:ext cx="5059363" cy="0"/>
          </a:xfrm>
          <a:prstGeom prst="line">
            <a:avLst/>
          </a:prstGeom>
          <a:ln w="6350">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custDataLst>
              <p:tags r:id="rId13"/>
            </p:custDataLst>
          </p:nvPr>
        </p:nvCxnSpPr>
        <p:spPr bwMode="gray">
          <a:xfrm flipV="1">
            <a:off x="6453188" y="2214563"/>
            <a:ext cx="0" cy="76200"/>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custDataLst>
              <p:tags r:id="rId14"/>
            </p:custDataLst>
          </p:nvPr>
        </p:nvCxnSpPr>
        <p:spPr bwMode="gray">
          <a:xfrm>
            <a:off x="6376988" y="2138363"/>
            <a:ext cx="0" cy="152400"/>
          </a:xfrm>
          <a:prstGeom prst="line">
            <a:avLst/>
          </a:prstGeom>
          <a:ln w="12700">
            <a:solidFill>
              <a:srgbClr val="000000"/>
            </a:solidFill>
            <a:headEnd type="none"/>
            <a:tailEnd type="triangle" w="med" len="med"/>
          </a:ln>
        </p:spPr>
        <p:style>
          <a:lnRef idx="1">
            <a:schemeClr val="accent1"/>
          </a:lnRef>
          <a:fillRef idx="0">
            <a:schemeClr val="accent1"/>
          </a:fillRef>
          <a:effectRef idx="0">
            <a:schemeClr val="accent1"/>
          </a:effectRef>
          <a:fontRef idx="minor">
            <a:schemeClr val="tx1"/>
          </a:fontRef>
        </p:style>
      </p:cxnSp>
      <p:sp>
        <p:nvSpPr>
          <p:cNvPr id="44" name="Text Placeholder 2"/>
          <p:cNvSpPr>
            <a:spLocks noGrp="1"/>
          </p:cNvSpPr>
          <p:nvPr>
            <p:custDataLst>
              <p:tags r:id="rId15"/>
            </p:custDataLst>
          </p:nvPr>
        </p:nvSpPr>
        <p:spPr bwMode="auto">
          <a:xfrm>
            <a:off x="4543425" y="2020888"/>
            <a:ext cx="615950" cy="234950"/>
          </a:xfrm>
          <a:prstGeom prst="ellipse">
            <a:avLst/>
          </a:prstGeom>
          <a:solidFill>
            <a:srgbClr val="FFFFFF"/>
          </a:solidFill>
          <a:ln w="9525">
            <a:solidFill>
              <a:srgbClr val="000000"/>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63FE5576-989C-487A-8BBE-29917FE8C084}" type="datetime'''''''''+0'''''''''',''''''''''''''''''4''''''''%'''''">
              <a:rPr lang="nl-NL"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+0,4%</a:t>
            </a:fld>
            <a:endParaRPr lang="nl-NL"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78" name="Shape 4"/>
          <p:cNvSpPr>
            <a:spLocks noGrp="1"/>
          </p:cNvSpPr>
          <p:nvPr>
            <p:custDataLst>
              <p:tags r:id="rId16"/>
            </p:custDataLst>
          </p:nvPr>
        </p:nvSpPr>
        <p:spPr bwMode="gray">
          <a:xfrm>
            <a:off x="9269413" y="2505075"/>
            <a:ext cx="463550"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b"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spcBef>
                <a:spcPct val="0"/>
              </a:spcBef>
              <a:spcAft>
                <a:spcPct val="0"/>
              </a:spcAft>
            </a:pPr>
            <a:r>
              <a:rPr lang="en-GB" altLang="en-US" sz="1200" b="1" dirty="0">
                <a:solidFill>
                  <a:srgbClr val="004789"/>
                </a:solidFill>
                <a:latin typeface="+mj-lt"/>
                <a:ea typeface="+mn-ea"/>
                <a:cs typeface="+mn-cs"/>
                <a:sym typeface="+mj-lt"/>
              </a:rPr>
              <a:t>16.380</a:t>
            </a:r>
            <a:endParaRPr lang="en-GB" sz="1200" b="1" dirty="0">
              <a:solidFill>
                <a:srgbClr val="004789"/>
              </a:solidFill>
              <a:latin typeface="+mj-lt"/>
              <a:ea typeface="+mn-ea"/>
              <a:cs typeface="+mn-cs"/>
              <a:sym typeface="+mj-lt"/>
            </a:endParaRPr>
          </a:p>
        </p:txBody>
      </p:sp>
      <p:sp>
        <p:nvSpPr>
          <p:cNvPr id="46" name="Text Placeholder 2"/>
          <p:cNvSpPr>
            <a:spLocks noGrp="1"/>
          </p:cNvSpPr>
          <p:nvPr>
            <p:custDataLst>
              <p:tags r:id="rId17"/>
            </p:custDataLst>
          </p:nvPr>
        </p:nvSpPr>
        <p:spPr bwMode="auto">
          <a:xfrm>
            <a:off x="5741988" y="5486400"/>
            <a:ext cx="1347788" cy="547688"/>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Eerste pilotjaar</a:t>
            </a:r>
          </a:p>
          <a:p>
            <a:pPr indent="0" algn="ctr">
              <a:spcBef>
                <a:spcPct val="0"/>
              </a:spcBef>
              <a:spcAft>
                <a:spcPct val="0"/>
              </a:spcAft>
            </a:pPr>
            <a:r>
              <a:rPr lang="nl-NL" sz="1200" dirty="0">
                <a:solidFill>
                  <a:srgbClr val="004789"/>
                </a:solidFill>
                <a:latin typeface="Arial" panose="020B0604020202020204" pitchFamily="34" charset="0"/>
                <a:cs typeface="Arial" panose="020B0604020202020204" pitchFamily="34" charset="0"/>
                <a:sym typeface="Arial" panose="020B0604020202020204" pitchFamily="34" charset="0"/>
              </a:rPr>
              <a:t>Q4 2016 – Q3 2017</a:t>
            </a:r>
          </a:p>
          <a:p>
            <a:pPr indent="0" algn="ctr">
              <a:spcBef>
                <a:spcPct val="0"/>
              </a:spcBef>
              <a:spcAft>
                <a:spcPct val="0"/>
              </a:spcAft>
            </a:pPr>
            <a:endParaRPr lang="nl-NL" sz="1200" noProof="0" dirty="0">
              <a:latin typeface="+mj-lt"/>
              <a:sym typeface="+mj-lt"/>
            </a:endParaRPr>
          </a:p>
        </p:txBody>
      </p:sp>
      <p:sp>
        <p:nvSpPr>
          <p:cNvPr id="77" name="Shape 4"/>
          <p:cNvSpPr>
            <a:spLocks noGrp="1"/>
          </p:cNvSpPr>
          <p:nvPr>
            <p:custDataLst>
              <p:tags r:id="rId18"/>
            </p:custDataLst>
          </p:nvPr>
        </p:nvSpPr>
        <p:spPr bwMode="gray">
          <a:xfrm>
            <a:off x="6183313" y="2328863"/>
            <a:ext cx="463550"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b"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spcBef>
                <a:spcPct val="0"/>
              </a:spcBef>
              <a:spcAft>
                <a:spcPct val="0"/>
              </a:spcAft>
            </a:pPr>
            <a:r>
              <a:rPr lang="en-GB" altLang="en-US" sz="1200" b="1" dirty="0">
                <a:solidFill>
                  <a:srgbClr val="004789"/>
                </a:solidFill>
                <a:latin typeface="+mj-lt"/>
                <a:ea typeface="+mn-ea"/>
                <a:cs typeface="+mn-cs"/>
                <a:sym typeface="+mj-lt"/>
              </a:rPr>
              <a:t>17.467</a:t>
            </a:r>
            <a:endParaRPr lang="en-GB" sz="1200" b="1" dirty="0">
              <a:solidFill>
                <a:srgbClr val="004789"/>
              </a:solidFill>
              <a:latin typeface="+mj-lt"/>
              <a:ea typeface="+mn-ea"/>
              <a:cs typeface="+mn-cs"/>
              <a:sym typeface="+mj-lt"/>
            </a:endParaRPr>
          </a:p>
        </p:txBody>
      </p:sp>
      <p:sp>
        <p:nvSpPr>
          <p:cNvPr id="47" name="Text Placeholder 2"/>
          <p:cNvSpPr>
            <a:spLocks noGrp="1"/>
          </p:cNvSpPr>
          <p:nvPr>
            <p:custDataLst>
              <p:tags r:id="rId19"/>
            </p:custDataLst>
          </p:nvPr>
        </p:nvSpPr>
        <p:spPr bwMode="auto">
          <a:xfrm>
            <a:off x="2632075" y="5486400"/>
            <a:ext cx="1390650" cy="365125"/>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rPr>
              <a:t> Nulmeting</a:t>
            </a:r>
            <a:br>
              <a:rPr lang="nl-NL" altLang="en-US" sz="1200" dirty="0">
                <a:solidFill>
                  <a:srgbClr val="004789"/>
                </a:solidFill>
                <a:latin typeface="Arial" panose="020B0604020202020204" pitchFamily="34" charset="0"/>
                <a:cs typeface="Arial" panose="020B0604020202020204" pitchFamily="34" charset="0"/>
              </a:rPr>
            </a:br>
            <a:r>
              <a:rPr lang="nl-NL" altLang="en-US" sz="1200" dirty="0">
                <a:solidFill>
                  <a:srgbClr val="004789"/>
                </a:solidFill>
                <a:latin typeface="Arial" panose="020B0604020202020204" pitchFamily="34" charset="0"/>
                <a:cs typeface="Arial" panose="020B0604020202020204" pitchFamily="34" charset="0"/>
              </a:rPr>
              <a:t>  Q4 2015 –Q3 2016</a:t>
            </a:r>
            <a:endParaRPr lang="nl-NL" sz="1200" noProof="0" dirty="0">
              <a:solidFill>
                <a:srgbClr val="004789"/>
              </a:solidFill>
              <a:latin typeface="Arial" panose="020B0604020202020204" pitchFamily="34" charset="0"/>
              <a:cs typeface="Arial" panose="020B0604020202020204" pitchFamily="34" charset="0"/>
              <a:sym typeface="+mj-lt"/>
            </a:endParaRPr>
          </a:p>
        </p:txBody>
      </p:sp>
      <p:sp>
        <p:nvSpPr>
          <p:cNvPr id="42" name="Text Placeholder 2"/>
          <p:cNvSpPr>
            <a:spLocks noGrp="1"/>
          </p:cNvSpPr>
          <p:nvPr>
            <p:custDataLst>
              <p:tags r:id="rId20"/>
            </p:custDataLst>
          </p:nvPr>
        </p:nvSpPr>
        <p:spPr bwMode="auto">
          <a:xfrm>
            <a:off x="7696200" y="2097088"/>
            <a:ext cx="561975" cy="234950"/>
          </a:xfrm>
          <a:prstGeom prst="ellipse">
            <a:avLst/>
          </a:prstGeom>
          <a:solidFill>
            <a:srgbClr val="FFFFFF"/>
          </a:solidFill>
          <a:ln w="9525">
            <a:solidFill>
              <a:srgbClr val="000000"/>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C3BC45FB-693D-4295-9D8E-F211C7A653EA}" type="datetime'''''''-''''''''''6'''''''''''''',''2''''''%'''''''''''">
              <a:rPr lang="en-US" altLang="en-US" sz="1200" b="1">
                <a:solidFill>
                  <a:schemeClr val="bg1"/>
                </a:solidFill>
                <a:latin typeface="+mj-lt"/>
                <a:sym typeface="+mj-lt"/>
              </a:rPr>
              <a:pPr/>
              <a:t>-6,2%</a:t>
            </a:fld>
            <a:endParaRPr lang="en-US" sz="1200" b="1" noProof="0" dirty="0">
              <a:solidFill>
                <a:schemeClr val="bg1"/>
              </a:solidFill>
              <a:latin typeface="+mj-lt"/>
              <a:sym typeface="+mj-lt"/>
            </a:endParaRPr>
          </a:p>
        </p:txBody>
      </p:sp>
      <p:sp>
        <p:nvSpPr>
          <p:cNvPr id="43" name="Text Placeholder 2"/>
          <p:cNvSpPr>
            <a:spLocks noGrp="1"/>
          </p:cNvSpPr>
          <p:nvPr>
            <p:custDataLst>
              <p:tags r:id="rId21"/>
            </p:custDataLst>
          </p:nvPr>
        </p:nvSpPr>
        <p:spPr bwMode="auto">
          <a:xfrm>
            <a:off x="8828088" y="5486400"/>
            <a:ext cx="1347788" cy="547688"/>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r>
              <a:rPr lang="nl-NL" sz="1200" dirty="0">
                <a:solidFill>
                  <a:srgbClr val="004789"/>
                </a:solidFill>
                <a:latin typeface="Arial" panose="020B0604020202020204" pitchFamily="34" charset="0"/>
                <a:cs typeface="Arial" panose="020B0604020202020204" pitchFamily="34" charset="0"/>
                <a:sym typeface="Arial" panose="020B0604020202020204" pitchFamily="34" charset="0"/>
              </a:rPr>
              <a:t>Tweede pilotjaar</a:t>
            </a:r>
          </a:p>
          <a:p>
            <a:pPr indent="0" algn="ctr">
              <a:spcBef>
                <a:spcPct val="0"/>
              </a:spcBef>
              <a:spcAft>
                <a:spcPct val="0"/>
              </a:spcAft>
            </a:pPr>
            <a:r>
              <a:rPr lang="nl-NL" sz="1200" dirty="0">
                <a:solidFill>
                  <a:srgbClr val="004789"/>
                </a:solidFill>
                <a:latin typeface="Arial" panose="020B0604020202020204" pitchFamily="34" charset="0"/>
                <a:cs typeface="Arial" panose="020B0604020202020204" pitchFamily="34" charset="0"/>
                <a:sym typeface="Arial" panose="020B0604020202020204" pitchFamily="34" charset="0"/>
              </a:rPr>
              <a:t>Q4 2016 – Q3 2017</a:t>
            </a:r>
          </a:p>
          <a:p>
            <a:pPr indent="0" algn="ctr">
              <a:spcBef>
                <a:spcPct val="0"/>
              </a:spcBef>
              <a:spcAft>
                <a:spcPct val="0"/>
              </a:spcAft>
            </a:pPr>
            <a:endParaRPr lang="nl-NL" sz="1200" noProof="0" dirty="0">
              <a:latin typeface="+mj-lt"/>
              <a:sym typeface="+mj-lt"/>
            </a:endParaRPr>
          </a:p>
        </p:txBody>
      </p:sp>
      <p:sp>
        <p:nvSpPr>
          <p:cNvPr id="76" name="Shape 4"/>
          <p:cNvSpPr>
            <a:spLocks noGrp="1"/>
          </p:cNvSpPr>
          <p:nvPr>
            <p:custDataLst>
              <p:tags r:id="rId22"/>
            </p:custDataLst>
          </p:nvPr>
        </p:nvSpPr>
        <p:spPr bwMode="gray">
          <a:xfrm>
            <a:off x="3095625" y="2344738"/>
            <a:ext cx="463550"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b"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spcBef>
                <a:spcPct val="0"/>
              </a:spcBef>
              <a:spcAft>
                <a:spcPct val="0"/>
              </a:spcAft>
            </a:pPr>
            <a:r>
              <a:rPr lang="en-GB" altLang="en-US" sz="1200" b="1" dirty="0">
                <a:solidFill>
                  <a:srgbClr val="004789"/>
                </a:solidFill>
                <a:latin typeface="+mj-lt"/>
                <a:ea typeface="+mn-ea"/>
                <a:cs typeface="+mn-cs"/>
                <a:sym typeface="+mj-lt"/>
              </a:rPr>
              <a:t>17.397</a:t>
            </a:r>
            <a:endParaRPr lang="en-GB" sz="1200" b="1" dirty="0">
              <a:solidFill>
                <a:srgbClr val="004789"/>
              </a:solidFill>
              <a:latin typeface="+mj-lt"/>
              <a:ea typeface="+mn-ea"/>
              <a:cs typeface="+mn-cs"/>
              <a:sym typeface="+mj-lt"/>
            </a:endParaRPr>
          </a:p>
        </p:txBody>
      </p:sp>
      <p:sp>
        <p:nvSpPr>
          <p:cNvPr id="45" name="Text Placeholder 2"/>
          <p:cNvSpPr>
            <a:spLocks noGrp="1"/>
          </p:cNvSpPr>
          <p:nvPr>
            <p:custDataLst>
              <p:tags r:id="rId23"/>
            </p:custDataLst>
          </p:nvPr>
        </p:nvSpPr>
        <p:spPr bwMode="auto">
          <a:xfrm>
            <a:off x="11131550" y="2476500"/>
            <a:ext cx="752475" cy="311150"/>
          </a:xfrm>
          <a:prstGeom prst="ellipse">
            <a:avLst/>
          </a:prstGeom>
          <a:solidFill>
            <a:srgbClr val="FFFFFF"/>
          </a:solidFill>
          <a:ln w="9525">
            <a:solidFill>
              <a:schemeClr val="tx2"/>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2639365A-59CB-4281-BD18-34EBB86E736E}" type="datetime'''-''''''''''''''''''''''''''5'',''8''''''''''''''''''%'''">
              <a:rPr lang="en-US" altLang="en-US" sz="1600" b="1">
                <a:solidFill>
                  <a:schemeClr val="bg1"/>
                </a:solidFill>
                <a:latin typeface="Arial" panose="020B0604020202020204" pitchFamily="34" charset="0"/>
                <a:cs typeface="Arial" panose="020B0604020202020204" pitchFamily="34" charset="0"/>
                <a:sym typeface="Arial" panose="020B0604020202020204" pitchFamily="34" charset="0"/>
              </a:rPr>
              <a:pPr/>
              <a:t>-5,8%</a:t>
            </a:fld>
            <a:endParaRPr lang="en-US" sz="16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80" name="Shape 144"/>
          <p:cNvSpPr/>
          <p:nvPr/>
        </p:nvSpPr>
        <p:spPr>
          <a:xfrm>
            <a:off x="677950" y="628375"/>
            <a:ext cx="9482050" cy="882931"/>
          </a:xfrm>
          <a:prstGeom prst="rect">
            <a:avLst/>
          </a:prstGeom>
          <a:ln w="12700">
            <a:miter lim="400000"/>
          </a:ln>
          <a:extLst>
            <a:ext uri="{C572A759-6A51-4108-AA02-DFA0A04FC94B}">
              <ma14:wrappingTextBoxFlag xmlns:ma14="http://schemas.microsoft.com/office/mac/drawingml/2011/main" xmlns="" val="1"/>
            </a:ext>
          </a:extLst>
        </p:spPr>
        <p:txBody>
          <a:bodyPr wrap="square" lIns="71436" tIns="71436" rIns="71436" bIns="71436">
            <a:spAutoFit/>
          </a:bodyPr>
          <a:lstStyle>
            <a:lvl1pPr>
              <a:spcBef>
                <a:spcPts val="4200"/>
              </a:spcBef>
              <a:defRPr sz="4000" b="1">
                <a:solidFill>
                  <a:srgbClr val="0396D6"/>
                </a:solidFill>
                <a:latin typeface="Arial"/>
                <a:ea typeface="Arial"/>
                <a:cs typeface="Arial"/>
                <a:sym typeface="Arial"/>
              </a:defRPr>
            </a:lvl1pPr>
          </a:lstStyle>
          <a:p>
            <a:r>
              <a:rPr lang="en-US" sz="2400" dirty="0" err="1">
                <a:latin typeface="Arial" panose="020B0604020202020204" pitchFamily="34" charset="0"/>
                <a:cs typeface="Arial" panose="020B0604020202020204" pitchFamily="34" charset="0"/>
              </a:rPr>
              <a:t>Andere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praktijken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uit</a:t>
            </a:r>
            <a:r>
              <a:rPr lang="en-US" sz="2400" dirty="0">
                <a:latin typeface="Arial" panose="020B0604020202020204" pitchFamily="34" charset="0"/>
                <a:cs typeface="Arial" panose="020B0604020202020204" pitchFamily="34" charset="0"/>
              </a:rPr>
              <a:t> de </a:t>
            </a:r>
            <a:r>
              <a:rPr lang="en-US" sz="2400" dirty="0" err="1">
                <a:latin typeface="Arial" panose="020B0604020202020204" pitchFamily="34" charset="0"/>
                <a:cs typeface="Arial" panose="020B0604020202020204" pitchFamily="34" charset="0"/>
              </a:rPr>
              <a:t>regio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verwezen</a:t>
            </a:r>
            <a:r>
              <a:rPr lang="en-US" sz="2400" dirty="0">
                <a:latin typeface="Arial" panose="020B0604020202020204" pitchFamily="34" charset="0"/>
                <a:cs typeface="Arial" panose="020B0604020202020204" pitchFamily="34" charset="0"/>
              </a:rPr>
              <a:t> 5,8% minder </a:t>
            </a:r>
            <a:r>
              <a:rPr lang="en-US" sz="2400" dirty="0" err="1">
                <a:latin typeface="Arial" panose="020B0604020202020204" pitchFamily="34" charset="0"/>
                <a:cs typeface="Arial" panose="020B0604020202020204" pitchFamily="34" charset="0"/>
              </a:rPr>
              <a:t>naar</a:t>
            </a:r>
            <a:r>
              <a:rPr lang="en-US" sz="2400" dirty="0">
                <a:latin typeface="Arial" panose="020B0604020202020204" pitchFamily="34" charset="0"/>
                <a:cs typeface="Arial" panose="020B0604020202020204" pitchFamily="34" charset="0"/>
              </a:rPr>
              <a:t> het Rivas </a:t>
            </a:r>
            <a:r>
              <a:rPr lang="en-US" sz="2400" dirty="0" err="1">
                <a:latin typeface="Arial" panose="020B0604020202020204" pitchFamily="34" charset="0"/>
                <a:cs typeface="Arial" panose="020B0604020202020204" pitchFamily="34" charset="0"/>
              </a:rPr>
              <a:t>ziekenhuis</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vergelijking</a:t>
            </a:r>
            <a:r>
              <a:rPr lang="en-US" sz="2400" dirty="0">
                <a:latin typeface="Arial" panose="020B0604020202020204" pitchFamily="34" charset="0"/>
                <a:cs typeface="Arial" panose="020B0604020202020204" pitchFamily="34" charset="0"/>
              </a:rPr>
              <a:t> met de </a:t>
            </a:r>
            <a:r>
              <a:rPr lang="en-US" sz="2400" dirty="0" err="1">
                <a:latin typeface="Arial" panose="020B0604020202020204" pitchFamily="34" charset="0"/>
                <a:cs typeface="Arial" panose="020B0604020202020204" pitchFamily="34" charset="0"/>
              </a:rPr>
              <a:t>nulmeting</a:t>
            </a:r>
            <a:r>
              <a:rPr lang="en-US" sz="2400" dirty="0">
                <a:latin typeface="Arial" panose="020B0604020202020204" pitchFamily="34" charset="0"/>
                <a:cs typeface="Arial" panose="020B0604020202020204" pitchFamily="34" charset="0"/>
              </a:rPr>
              <a:t> </a:t>
            </a:r>
          </a:p>
        </p:txBody>
      </p:sp>
      <p:cxnSp>
        <p:nvCxnSpPr>
          <p:cNvPr id="85" name="Straight Connector 84"/>
          <p:cNvCxnSpPr/>
          <p:nvPr/>
        </p:nvCxnSpPr>
        <p:spPr>
          <a:xfrm>
            <a:off x="4230688" y="2540000"/>
            <a:ext cx="7046912" cy="0"/>
          </a:xfrm>
          <a:prstGeom prst="line">
            <a:avLst/>
          </a:prstGeom>
          <a:ln w="31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10564813" y="2714625"/>
            <a:ext cx="712787" cy="0"/>
          </a:xfrm>
          <a:prstGeom prst="line">
            <a:avLst/>
          </a:prstGeom>
          <a:ln w="3175">
            <a:solidFill>
              <a:schemeClr val="bg1"/>
            </a:solidFill>
            <a:prstDash val="dash"/>
          </a:ln>
        </p:spPr>
        <p:style>
          <a:lnRef idx="1">
            <a:schemeClr val="accent1"/>
          </a:lnRef>
          <a:fillRef idx="0">
            <a:schemeClr val="accent1"/>
          </a:fillRef>
          <a:effectRef idx="0">
            <a:schemeClr val="accent1"/>
          </a:effectRef>
          <a:fontRef idx="minor">
            <a:schemeClr val="tx1"/>
          </a:fontRef>
        </p:style>
      </p:cxnSp>
      <p:pic>
        <p:nvPicPr>
          <p:cNvPr id="37" name="Picture 36"/>
          <p:cNvPicPr>
            <a:picLocks noChangeAspect="1"/>
          </p:cNvPicPr>
          <p:nvPr/>
        </p:nvPicPr>
        <p:blipFill>
          <a:blip r:embed="rId29"/>
          <a:stretch>
            <a:fillRect/>
          </a:stretch>
        </p:blipFill>
        <p:spPr>
          <a:xfrm>
            <a:off x="1555865" y="3447531"/>
            <a:ext cx="606265" cy="529803"/>
          </a:xfrm>
          <a:prstGeom prst="rect">
            <a:avLst/>
          </a:prstGeom>
        </p:spPr>
      </p:pic>
    </p:spTree>
    <p:extLst>
      <p:ext uri="{BB962C8B-B14F-4D97-AF65-F5344CB8AC3E}">
        <p14:creationId xmlns:p14="http://schemas.microsoft.com/office/powerpoint/2010/main" val="346484550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2" hidden="1"/>
          <p:cNvGraphicFramePr>
            <a:graphicFrameLocks noChangeAspect="1"/>
          </p:cNvGraphicFramePr>
          <p:nvPr>
            <p:custDataLst>
              <p:tags r:id="rId2"/>
            </p:custDataLst>
            <p:extLst>
              <p:ext uri="{D42A27DB-BD31-4B8C-83A1-F6EECF244321}">
                <p14:modId xmlns:p14="http://schemas.microsoft.com/office/powerpoint/2010/main" val="341899009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466" name="think-cell Slide" r:id="rId24" imgW="592" imgH="591" progId="TCLayout.ActiveDocument.1">
                  <p:embed/>
                </p:oleObj>
              </mc:Choice>
              <mc:Fallback>
                <p:oleObj name="think-cell Slide" r:id="rId24" imgW="592" imgH="591" progId="TCLayout.ActiveDocument.1">
                  <p:embed/>
                  <p:pic>
                    <p:nvPicPr>
                      <p:cNvPr id="23" name="Object 22" hidden="1"/>
                      <p:cNvPicPr/>
                      <p:nvPr/>
                    </p:nvPicPr>
                    <p:blipFill>
                      <a:blip r:embed="rId25"/>
                      <a:stretch>
                        <a:fillRect/>
                      </a:stretch>
                    </p:blipFill>
                    <p:spPr>
                      <a:xfrm>
                        <a:off x="1588" y="1588"/>
                        <a:ext cx="1587" cy="1587"/>
                      </a:xfrm>
                      <a:prstGeom prst="rect">
                        <a:avLst/>
                      </a:prstGeom>
                    </p:spPr>
                  </p:pic>
                </p:oleObj>
              </mc:Fallback>
            </mc:AlternateContent>
          </a:graphicData>
        </a:graphic>
      </p:graphicFrame>
      <p:sp>
        <p:nvSpPr>
          <p:cNvPr id="22" name="Rectangle 21" hidden="1"/>
          <p:cNvSpPr/>
          <p:nvPr>
            <p:custDataLst>
              <p:tags r:id="rId3"/>
            </p:custDataLst>
          </p:nvPr>
        </p:nvSpPr>
        <p:spPr bwMode="auto">
          <a:xfrm>
            <a:off x="0" y="-692950"/>
            <a:ext cx="144332" cy="1544651"/>
          </a:xfrm>
          <a:prstGeom prst="rect">
            <a:avLst/>
          </a:prstGeom>
          <a:solidFill>
            <a:srgbClr val="00A6E1"/>
          </a:solidFill>
          <a:ln w="25400" cap="flat">
            <a:solidFill>
              <a:schemeClr val="accent1"/>
            </a:solidFill>
            <a:prstDash val="solid"/>
            <a:round/>
          </a:ln>
          <a:effectLst/>
          <a:extLst>
            <a:ext uri="{AF507438-7753-43E0-B8FC-AC1667EBCBE1}">
              <a14:hiddenEffects xmlns:a14="http://schemas.microsoft.com/office/drawing/2010/main">
                <a:effectLst>
                  <a:outerShdw blurRad="50800" dist="25400" dir="5400000" rotWithShape="0">
                    <a:srgbClr val="000000">
                      <a:alpha val="50000"/>
                    </a:srgbClr>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0" rtlCol="0" anchor="ctr" anchorCtr="0">
            <a:noAutofit/>
          </a:bodyPr>
          <a:lstStyle/>
          <a:p>
            <a:pPr defTabSz="584200" hangingPunct="0">
              <a:spcBef>
                <a:spcPct val="0"/>
              </a:spcBef>
              <a:spcAft>
                <a:spcPct val="0"/>
              </a:spcAft>
            </a:pPr>
            <a:endParaRPr kumimoji="0" lang="nl-NL" sz="1200" u="none" strike="noStrike" cap="none" spc="0" normalizeH="0" dirty="0">
              <a:ln>
                <a:noFill/>
              </a:ln>
              <a:solidFill>
                <a:srgbClr val="E1E1E1"/>
              </a:solidFill>
              <a:effectLst/>
              <a:uFillTx/>
              <a:latin typeface="Arial" panose="020B0604020202020204" pitchFamily="34" charset="0"/>
              <a:cs typeface="Arial" panose="020B0604020202020204" pitchFamily="34" charset="0"/>
              <a:sym typeface="Arial" panose="020B0604020202020204" pitchFamily="34" charset="0"/>
            </a:endParaRPr>
          </a:p>
        </p:txBody>
      </p:sp>
      <p:sp>
        <p:nvSpPr>
          <p:cNvPr id="28" name="Text Placeholder 9"/>
          <p:cNvSpPr txBox="1">
            <a:spLocks/>
          </p:cNvSpPr>
          <p:nvPr/>
        </p:nvSpPr>
        <p:spPr>
          <a:xfrm>
            <a:off x="677950" y="1527372"/>
            <a:ext cx="8140700" cy="212725"/>
          </a:xfrm>
          <a:prstGeom prst="rect">
            <a:avLst/>
          </a:prstGeom>
        </p:spPr>
        <p:txBody>
          <a:bodyPr vert="horz" lIns="0" tIns="0" rIns="0" bIns="0" rtlCol="0">
            <a:noAutofit/>
          </a:bodyPr>
          <a:lstStyle>
            <a:lvl1pPr marL="0" indent="0" algn="l" defTabSz="914400" rtl="0" eaLnBrk="1" latinLnBrk="0" hangingPunct="1">
              <a:lnSpc>
                <a:spcPct val="90000"/>
              </a:lnSpc>
              <a:spcBef>
                <a:spcPts val="1200"/>
              </a:spcBef>
              <a:spcAft>
                <a:spcPts val="0"/>
              </a:spcAft>
              <a:buFontTx/>
              <a:buNone/>
              <a:defRPr sz="1600" b="1" kern="1200">
                <a:solidFill>
                  <a:schemeClr val="tx1"/>
                </a:solidFill>
                <a:latin typeface="+mn-lt"/>
                <a:ea typeface="+mn-ea"/>
                <a:cs typeface="+mn-cs"/>
              </a:defRPr>
            </a:lvl1pPr>
            <a:lvl2pPr marL="198000" indent="0" algn="l" defTabSz="914400" rtl="0" eaLnBrk="1" latinLnBrk="0" hangingPunct="1">
              <a:lnSpc>
                <a:spcPct val="90000"/>
              </a:lnSpc>
              <a:spcBef>
                <a:spcPts val="600"/>
              </a:spcBef>
              <a:buFontTx/>
              <a:buNone/>
              <a:defRPr sz="1600" b="0" kern="1200">
                <a:solidFill>
                  <a:schemeClr val="tx1"/>
                </a:solidFill>
                <a:latin typeface="+mn-lt"/>
                <a:ea typeface="+mn-ea"/>
                <a:cs typeface="+mn-cs"/>
              </a:defRPr>
            </a:lvl2pPr>
            <a:lvl3pPr marL="378612" indent="0" algn="l" defTabSz="914400" rtl="0" eaLnBrk="1" latinLnBrk="0" hangingPunct="1">
              <a:lnSpc>
                <a:spcPct val="100000"/>
              </a:lnSpc>
              <a:spcBef>
                <a:spcPts val="0"/>
              </a:spcBef>
              <a:buFontTx/>
              <a:buNone/>
              <a:defRPr sz="1600" b="0" kern="1200">
                <a:solidFill>
                  <a:schemeClr val="tx1"/>
                </a:solidFill>
                <a:latin typeface="+mn-lt"/>
                <a:ea typeface="+mn-ea"/>
                <a:cs typeface="+mn-cs"/>
              </a:defRPr>
            </a:lvl3pPr>
            <a:lvl4pPr marL="558612" indent="0" algn="l" defTabSz="914400" rtl="0" eaLnBrk="1" latinLnBrk="0" hangingPunct="1">
              <a:lnSpc>
                <a:spcPct val="100000"/>
              </a:lnSpc>
              <a:spcBef>
                <a:spcPts val="0"/>
              </a:spcBef>
              <a:buFontTx/>
              <a:buNone/>
              <a:defRPr sz="1600" b="0" kern="1200">
                <a:solidFill>
                  <a:schemeClr val="tx1"/>
                </a:solidFill>
                <a:latin typeface="+mn-lt"/>
                <a:ea typeface="+mn-ea"/>
                <a:cs typeface="+mn-cs"/>
              </a:defRPr>
            </a:lvl4pPr>
            <a:lvl5pPr marL="558612" indent="0" algn="l" defTabSz="914400" rtl="0" eaLnBrk="1" latinLnBrk="0" hangingPunct="1">
              <a:lnSpc>
                <a:spcPct val="100000"/>
              </a:lnSpc>
              <a:spcBef>
                <a:spcPts val="0"/>
              </a:spcBef>
              <a:buFontTx/>
              <a:buNone/>
              <a:tabLst/>
              <a:defRPr sz="1600" b="0" kern="1200">
                <a:solidFill>
                  <a:schemeClr val="tx1"/>
                </a:solidFill>
                <a:latin typeface="+mn-lt"/>
                <a:ea typeface="+mn-ea"/>
                <a:cs typeface="+mn-cs"/>
              </a:defRPr>
            </a:lvl5pPr>
            <a:lvl6pPr marL="717550" indent="-179388"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717550" indent="-179388"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74320">
              <a:spcAft>
                <a:spcPts val="900"/>
              </a:spcAft>
            </a:pPr>
            <a:r>
              <a:rPr lang="en-US" sz="1400" dirty="0" err="1">
                <a:solidFill>
                  <a:srgbClr val="004789"/>
                </a:solidFill>
                <a:latin typeface="Arial" panose="020B0604020202020204" pitchFamily="34" charset="0"/>
                <a:cs typeface="Arial" panose="020B0604020202020204" pitchFamily="34" charset="0"/>
              </a:rPr>
              <a:t>Diagnostiekaanvragen</a:t>
            </a:r>
            <a:r>
              <a:rPr lang="en-US" sz="1400" dirty="0">
                <a:solidFill>
                  <a:srgbClr val="004789"/>
                </a:solidFill>
                <a:latin typeface="Arial" panose="020B0604020202020204" pitchFamily="34" charset="0"/>
                <a:cs typeface="Arial" panose="020B0604020202020204" pitchFamily="34" charset="0"/>
              </a:rPr>
              <a:t> Rivas </a:t>
            </a:r>
            <a:r>
              <a:rPr lang="en-US" sz="1400" dirty="0" err="1">
                <a:solidFill>
                  <a:srgbClr val="004789"/>
                </a:solidFill>
                <a:latin typeface="Arial" panose="020B0604020202020204" pitchFamily="34" charset="0"/>
                <a:cs typeface="Arial" panose="020B0604020202020204" pitchFamily="34" charset="0"/>
              </a:rPr>
              <a:t>en</a:t>
            </a:r>
            <a:r>
              <a:rPr lang="en-US" sz="1400" dirty="0">
                <a:solidFill>
                  <a:srgbClr val="004789"/>
                </a:solidFill>
                <a:latin typeface="Arial" panose="020B0604020202020204" pitchFamily="34" charset="0"/>
                <a:cs typeface="Arial" panose="020B0604020202020204" pitchFamily="34" charset="0"/>
              </a:rPr>
              <a:t> Amphia – </a:t>
            </a:r>
            <a:r>
              <a:rPr lang="en-US" sz="1400" dirty="0" err="1">
                <a:solidFill>
                  <a:srgbClr val="004789"/>
                </a:solidFill>
                <a:latin typeface="Arial" panose="020B0604020202020204" pitchFamily="34" charset="0"/>
                <a:cs typeface="Arial" panose="020B0604020202020204" pitchFamily="34" charset="0"/>
              </a:rPr>
              <a:t>praktijken</a:t>
            </a:r>
            <a:r>
              <a:rPr lang="en-US" sz="1400" dirty="0">
                <a:solidFill>
                  <a:srgbClr val="004789"/>
                </a:solidFill>
                <a:latin typeface="Arial" panose="020B0604020202020204" pitchFamily="34" charset="0"/>
                <a:cs typeface="Arial" panose="020B0604020202020204" pitchFamily="34" charset="0"/>
              </a:rPr>
              <a:t> </a:t>
            </a:r>
            <a:r>
              <a:rPr lang="en-US" sz="1400" dirty="0" err="1">
                <a:solidFill>
                  <a:srgbClr val="004789"/>
                </a:solidFill>
                <a:latin typeface="Arial" panose="020B0604020202020204" pitchFamily="34" charset="0"/>
                <a:cs typeface="Arial" panose="020B0604020202020204" pitchFamily="34" charset="0"/>
              </a:rPr>
              <a:t>pilotgroep</a:t>
            </a:r>
            <a:r>
              <a:rPr lang="en-US" sz="1400" dirty="0">
                <a:solidFill>
                  <a:srgbClr val="004789"/>
                </a:solidFill>
                <a:latin typeface="Arial" panose="020B0604020202020204" pitchFamily="34" charset="0"/>
                <a:cs typeface="Arial" panose="020B0604020202020204" pitchFamily="34" charset="0"/>
              </a:rPr>
              <a:t> 1</a:t>
            </a:r>
          </a:p>
        </p:txBody>
      </p:sp>
      <p:sp>
        <p:nvSpPr>
          <p:cNvPr id="30" name="TextBox 29"/>
          <p:cNvSpPr txBox="1"/>
          <p:nvPr/>
        </p:nvSpPr>
        <p:spPr>
          <a:xfrm>
            <a:off x="384035" y="177897"/>
            <a:ext cx="5407165" cy="239162"/>
          </a:xfrm>
          <a:prstGeom prst="rect">
            <a:avLst/>
          </a:prstGeom>
          <a:noFill/>
        </p:spPr>
        <p:txBody>
          <a:bodyPr wrap="square" lIns="0" tIns="0" rIns="0" bIns="0" rtlCol="0" anchor="ctr">
            <a:noAutofit/>
          </a:bodyPr>
          <a:lstStyle/>
          <a:p>
            <a:pPr indent="-137160" defTabSz="292093" hangingPunct="0">
              <a:spcAft>
                <a:spcPts val="450"/>
              </a:spcAft>
            </a:pPr>
            <a:r>
              <a:rPr lang="en-US" sz="900" b="1" kern="0" dirty="0" err="1">
                <a:solidFill>
                  <a:srgbClr val="004789"/>
                </a:solidFill>
                <a:latin typeface="Arial" panose="020B0604020202020204" pitchFamily="34" charset="0"/>
                <a:cs typeface="Arial" panose="020B0604020202020204" pitchFamily="34" charset="0"/>
                <a:sym typeface="Helvetica Light"/>
              </a:rPr>
              <a:t>Diagnostiek</a:t>
            </a:r>
            <a:r>
              <a:rPr lang="en-US" sz="900" b="1" kern="0" dirty="0">
                <a:solidFill>
                  <a:srgbClr val="004789"/>
                </a:solidFill>
                <a:latin typeface="Arial" panose="020B0604020202020204" pitchFamily="34" charset="0"/>
                <a:cs typeface="Arial" panose="020B0604020202020204" pitchFamily="34" charset="0"/>
                <a:sym typeface="Helvetica Light"/>
              </a:rPr>
              <a:t> – </a:t>
            </a:r>
            <a:r>
              <a:rPr lang="en-US" sz="900" b="1" kern="0" dirty="0" err="1">
                <a:solidFill>
                  <a:srgbClr val="004789"/>
                </a:solidFill>
                <a:latin typeface="Arial" panose="020B0604020202020204" pitchFamily="34" charset="0"/>
                <a:cs typeface="Arial" panose="020B0604020202020204" pitchFamily="34" charset="0"/>
                <a:sym typeface="Helvetica Light"/>
              </a:rPr>
              <a:t>pilotgroep</a:t>
            </a:r>
            <a:r>
              <a:rPr lang="en-US" sz="900" b="1" kern="0" dirty="0">
                <a:solidFill>
                  <a:srgbClr val="004789"/>
                </a:solidFill>
                <a:latin typeface="Arial" panose="020B0604020202020204" pitchFamily="34" charset="0"/>
                <a:cs typeface="Arial" panose="020B0604020202020204" pitchFamily="34" charset="0"/>
                <a:sym typeface="Helvetica Light"/>
              </a:rPr>
              <a:t> 1</a:t>
            </a:r>
          </a:p>
        </p:txBody>
      </p:sp>
      <p:graphicFrame>
        <p:nvGraphicFramePr>
          <p:cNvPr id="48" name="Object 47"/>
          <p:cNvGraphicFramePr>
            <a:graphicFrameLocks/>
          </p:cNvGraphicFramePr>
          <p:nvPr>
            <p:custDataLst>
              <p:tags r:id="rId4"/>
            </p:custDataLst>
            <p:extLst>
              <p:ext uri="{D42A27DB-BD31-4B8C-83A1-F6EECF244321}">
                <p14:modId xmlns:p14="http://schemas.microsoft.com/office/powerpoint/2010/main" val="1308244542"/>
              </p:ext>
            </p:extLst>
          </p:nvPr>
        </p:nvGraphicFramePr>
        <p:xfrm>
          <a:off x="914400" y="1828800"/>
          <a:ext cx="10212076" cy="3672331"/>
        </p:xfrm>
        <a:graphic>
          <a:graphicData uri="http://schemas.openxmlformats.org/presentationml/2006/ole">
            <mc:AlternateContent xmlns:mc="http://schemas.openxmlformats.org/markup-compatibility/2006">
              <mc:Choice xmlns:v="urn:schemas-microsoft-com:vml" Requires="v">
                <p:oleObj spid="_x0000_s16467" name="Chart" r:id="rId26" imgW="10212076" imgH="3672331" progId="MSGraph.Chart.8">
                  <p:embed followColorScheme="full"/>
                </p:oleObj>
              </mc:Choice>
              <mc:Fallback>
                <p:oleObj name="Chart" r:id="rId26" imgW="10212076" imgH="3672331" progId="MSGraph.Chart.8">
                  <p:embed followColorScheme="full"/>
                  <p:pic>
                    <p:nvPicPr>
                      <p:cNvPr id="9" name="Object 8"/>
                      <p:cNvPicPr/>
                      <p:nvPr/>
                    </p:nvPicPr>
                    <p:blipFill>
                      <a:blip r:embed="rId27"/>
                      <a:stretch>
                        <a:fillRect/>
                      </a:stretch>
                    </p:blipFill>
                    <p:spPr>
                      <a:xfrm>
                        <a:off x="914400" y="1828800"/>
                        <a:ext cx="10212076" cy="3672331"/>
                      </a:xfrm>
                      <a:prstGeom prst="rect">
                        <a:avLst/>
                      </a:prstGeom>
                    </p:spPr>
                  </p:pic>
                </p:oleObj>
              </mc:Fallback>
            </mc:AlternateContent>
          </a:graphicData>
        </a:graphic>
      </p:graphicFrame>
      <p:cxnSp>
        <p:nvCxnSpPr>
          <p:cNvPr id="50" name="Straight Connector 49"/>
          <p:cNvCxnSpPr/>
          <p:nvPr>
            <p:custDataLst>
              <p:tags r:id="rId5"/>
            </p:custDataLst>
          </p:nvPr>
        </p:nvCxnSpPr>
        <p:spPr bwMode="auto">
          <a:xfrm>
            <a:off x="4170363" y="2530475"/>
            <a:ext cx="6891338" cy="0"/>
          </a:xfrm>
          <a:prstGeom prst="line">
            <a:avLst/>
          </a:prstGeom>
          <a:ln w="6350">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custDataLst>
              <p:tags r:id="rId6"/>
            </p:custDataLst>
          </p:nvPr>
        </p:nvCxnSpPr>
        <p:spPr bwMode="gray">
          <a:xfrm>
            <a:off x="3313113" y="2208213"/>
            <a:ext cx="3044825" cy="0"/>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custDataLst>
              <p:tags r:id="rId7"/>
            </p:custDataLst>
          </p:nvPr>
        </p:nvCxnSpPr>
        <p:spPr bwMode="gray">
          <a:xfrm>
            <a:off x="9478963" y="2336800"/>
            <a:ext cx="0" cy="196850"/>
          </a:xfrm>
          <a:prstGeom prst="line">
            <a:avLst/>
          </a:prstGeom>
          <a:ln w="12700">
            <a:solidFill>
              <a:srgbClr val="000000"/>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custDataLst>
              <p:tags r:id="rId8"/>
            </p:custDataLst>
          </p:nvPr>
        </p:nvCxnSpPr>
        <p:spPr bwMode="gray">
          <a:xfrm>
            <a:off x="6434138" y="2336800"/>
            <a:ext cx="3044825" cy="0"/>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custDataLst>
              <p:tags r:id="rId9"/>
            </p:custDataLst>
          </p:nvPr>
        </p:nvCxnSpPr>
        <p:spPr bwMode="gray">
          <a:xfrm flipV="1">
            <a:off x="6434138" y="2336800"/>
            <a:ext cx="0" cy="415925"/>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custDataLst>
              <p:tags r:id="rId10"/>
            </p:custDataLst>
          </p:nvPr>
        </p:nvCxnSpPr>
        <p:spPr bwMode="auto">
          <a:xfrm>
            <a:off x="10337800" y="2779713"/>
            <a:ext cx="723900" cy="0"/>
          </a:xfrm>
          <a:prstGeom prst="line">
            <a:avLst/>
          </a:prstGeom>
          <a:ln w="6350">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custDataLst>
              <p:tags r:id="rId11"/>
            </p:custDataLst>
          </p:nvPr>
        </p:nvCxnSpPr>
        <p:spPr bwMode="gray">
          <a:xfrm>
            <a:off x="11023600" y="2527300"/>
            <a:ext cx="0" cy="255588"/>
          </a:xfrm>
          <a:prstGeom prst="line">
            <a:avLst/>
          </a:prstGeom>
          <a:ln w="25400">
            <a:solidFill>
              <a:srgbClr val="000000"/>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custDataLst>
              <p:tags r:id="rId12"/>
            </p:custDataLst>
          </p:nvPr>
        </p:nvCxnSpPr>
        <p:spPr bwMode="gray">
          <a:xfrm>
            <a:off x="6357938" y="2208213"/>
            <a:ext cx="0" cy="544513"/>
          </a:xfrm>
          <a:prstGeom prst="line">
            <a:avLst/>
          </a:prstGeom>
          <a:ln w="12700">
            <a:solidFill>
              <a:srgbClr val="000000"/>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custDataLst>
              <p:tags r:id="rId13"/>
            </p:custDataLst>
          </p:nvPr>
        </p:nvCxnSpPr>
        <p:spPr bwMode="gray">
          <a:xfrm flipV="1">
            <a:off x="3313113" y="2208213"/>
            <a:ext cx="0" cy="76200"/>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61" name="Text Placeholder 2"/>
          <p:cNvSpPr>
            <a:spLocks noGrp="1"/>
          </p:cNvSpPr>
          <p:nvPr>
            <p:custDataLst>
              <p:tags r:id="rId14"/>
            </p:custDataLst>
          </p:nvPr>
        </p:nvSpPr>
        <p:spPr bwMode="auto">
          <a:xfrm>
            <a:off x="11109325" y="2498725"/>
            <a:ext cx="752475" cy="311150"/>
          </a:xfrm>
          <a:prstGeom prst="ellipse">
            <a:avLst/>
          </a:prstGeom>
          <a:solidFill>
            <a:srgbClr val="FFFFFF"/>
          </a:solidFill>
          <a:ln w="9525">
            <a:solidFill>
              <a:srgbClr val="000000"/>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C4279A58-B247-4379-A0F8-D6A6373529CF}" type="datetime'-''''''''''8'''''''',''''''6''%'''''">
              <a:rPr lang="nl-NL" altLang="en-US" sz="1600" b="1">
                <a:solidFill>
                  <a:schemeClr val="bg1"/>
                </a:solidFill>
                <a:latin typeface="Arial" panose="020B0604020202020204" pitchFamily="34" charset="0"/>
                <a:cs typeface="Arial" panose="020B0604020202020204" pitchFamily="34" charset="0"/>
                <a:sym typeface="Arial" panose="020B0604020202020204" pitchFamily="34" charset="0"/>
              </a:rPr>
              <a:pPr/>
              <a:t>-8,6%</a:t>
            </a:fld>
            <a:endParaRPr lang="nl-NL" sz="16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66" name="Text Placeholder 2"/>
          <p:cNvSpPr>
            <a:spLocks noGrp="1"/>
          </p:cNvSpPr>
          <p:nvPr>
            <p:custDataLst>
              <p:tags r:id="rId15"/>
            </p:custDataLst>
          </p:nvPr>
        </p:nvSpPr>
        <p:spPr bwMode="auto">
          <a:xfrm>
            <a:off x="4495800" y="2090738"/>
            <a:ext cx="681038" cy="234950"/>
          </a:xfrm>
          <a:prstGeom prst="ellipse">
            <a:avLst/>
          </a:prstGeom>
          <a:solidFill>
            <a:srgbClr val="FFFFFF"/>
          </a:solidFill>
          <a:ln w="9525">
            <a:solidFill>
              <a:srgbClr val="000000"/>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59AF51AA-2591-4FFD-BDAE-012CA21ECEEE}" type="datetime'''''-''''''''''''''1''''6,''''''''3''''''''''''''''''%'''''''">
              <a:rPr lang="nl-NL"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-16,3%</a:t>
            </a:fld>
            <a:endParaRPr lang="nl-NL"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60" name="Text Placeholder 2"/>
          <p:cNvSpPr>
            <a:spLocks noGrp="1"/>
          </p:cNvSpPr>
          <p:nvPr>
            <p:custDataLst>
              <p:tags r:id="rId16"/>
            </p:custDataLst>
          </p:nvPr>
        </p:nvSpPr>
        <p:spPr bwMode="gray">
          <a:xfrm>
            <a:off x="9290050" y="2571750"/>
            <a:ext cx="379413"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5BC4DFBD-C791-4FEF-9FC6-BEAB656A5A4E}" type="datetime'''''''3''''''''''''''''''''''''''''''''''''.''''''''249'''''">
              <a:rPr lang="nl-NL" altLang="en-US" sz="1200" b="1">
                <a:solidFill>
                  <a:srgbClr val="004789"/>
                </a:solidFill>
                <a:latin typeface="Arial" panose="020B0604020202020204" pitchFamily="34" charset="0"/>
                <a:cs typeface="Arial" panose="020B0604020202020204" pitchFamily="34" charset="0"/>
                <a:sym typeface="Arial" panose="020B0604020202020204" pitchFamily="34" charset="0"/>
              </a:rPr>
              <a:pPr/>
              <a:t>3.249</a:t>
            </a:fld>
            <a:endParaRPr lang="nl-NL" sz="1200" b="1"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64" name="Text Placeholder 2"/>
          <p:cNvSpPr>
            <a:spLocks noGrp="1"/>
          </p:cNvSpPr>
          <p:nvPr>
            <p:custDataLst>
              <p:tags r:id="rId17"/>
            </p:custDataLst>
          </p:nvPr>
        </p:nvSpPr>
        <p:spPr bwMode="auto">
          <a:xfrm>
            <a:off x="7648575" y="2219325"/>
            <a:ext cx="615950" cy="234950"/>
          </a:xfrm>
          <a:prstGeom prst="ellipse">
            <a:avLst/>
          </a:prstGeom>
          <a:solidFill>
            <a:srgbClr val="FFFFFF"/>
          </a:solidFill>
          <a:ln w="9525">
            <a:solidFill>
              <a:srgbClr val="000000"/>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90594187-C180-410A-B38E-5B6FD95D5280}" type="datetime'''''+9'''''''''''''''''''''''''''''''''''',''''''''1%'''''">
              <a:rPr lang="nl-NL"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+9,1%</a:t>
            </a:fld>
            <a:endParaRPr lang="nl-NL"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67" name="Text Placeholder 2"/>
          <p:cNvSpPr>
            <a:spLocks noGrp="1"/>
          </p:cNvSpPr>
          <p:nvPr>
            <p:custDataLst>
              <p:tags r:id="rId18"/>
            </p:custDataLst>
          </p:nvPr>
        </p:nvSpPr>
        <p:spPr bwMode="auto">
          <a:xfrm>
            <a:off x="8805863" y="5486400"/>
            <a:ext cx="1347788" cy="730250"/>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r>
              <a:rPr lang="nl-NL" sz="1200" dirty="0">
                <a:solidFill>
                  <a:srgbClr val="004789"/>
                </a:solidFill>
                <a:latin typeface="Arial" panose="020B0604020202020204" pitchFamily="34" charset="0"/>
                <a:cs typeface="Arial" panose="020B0604020202020204" pitchFamily="34" charset="0"/>
                <a:sym typeface="Arial" panose="020B0604020202020204" pitchFamily="34" charset="0"/>
              </a:rPr>
              <a:t>Tweede pilotjaar</a:t>
            </a:r>
          </a:p>
          <a:p>
            <a:pPr indent="0" algn="ctr">
              <a:spcBef>
                <a:spcPct val="0"/>
              </a:spcBef>
              <a:spcAft>
                <a:spcPct val="0"/>
              </a:spcAft>
            </a:pPr>
            <a:r>
              <a:rPr lang="nl-NL" sz="1200" dirty="0">
                <a:solidFill>
                  <a:srgbClr val="004789"/>
                </a:solidFill>
                <a:latin typeface="Arial" panose="020B0604020202020204" pitchFamily="34" charset="0"/>
                <a:cs typeface="Arial" panose="020B0604020202020204" pitchFamily="34" charset="0"/>
                <a:sym typeface="Arial" panose="020B0604020202020204" pitchFamily="34" charset="0"/>
              </a:rPr>
              <a:t>Q4 2016 – Q3 2017</a:t>
            </a:r>
          </a:p>
          <a:p>
            <a:pPr indent="0" algn="ctr">
              <a:spcBef>
                <a:spcPct val="0"/>
              </a:spcBef>
              <a:spcAft>
                <a:spcPct val="0"/>
              </a:spcAft>
            </a:pPr>
            <a:endParaRPr lang="nl-NL" sz="1200" dirty="0">
              <a:sym typeface="+mj-lt"/>
            </a:endParaRPr>
          </a:p>
          <a:p>
            <a:pPr indent="0" algn="ctr">
              <a:spcBef>
                <a:spcPct val="0"/>
              </a:spcBef>
              <a:spcAft>
                <a:spcPct val="0"/>
              </a:spcAft>
            </a:pPr>
            <a:endParaRPr lang="nl-NL" sz="1200" noProof="0" dirty="0">
              <a:latin typeface="Arial" panose="020B0604020202020204" pitchFamily="34" charset="0"/>
              <a:cs typeface="Arial" panose="020B0604020202020204" pitchFamily="34" charset="0"/>
              <a:sym typeface="Arial" panose="020B0604020202020204" pitchFamily="34" charset="0"/>
            </a:endParaRPr>
          </a:p>
        </p:txBody>
      </p:sp>
      <p:sp>
        <p:nvSpPr>
          <p:cNvPr id="68" name="Text Placeholder 2"/>
          <p:cNvSpPr>
            <a:spLocks noGrp="1"/>
          </p:cNvSpPr>
          <p:nvPr>
            <p:custDataLst>
              <p:tags r:id="rId19"/>
            </p:custDataLst>
          </p:nvPr>
        </p:nvSpPr>
        <p:spPr bwMode="auto">
          <a:xfrm>
            <a:off x="5722938" y="5486400"/>
            <a:ext cx="1347788" cy="730250"/>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Eerste pilotjaar</a:t>
            </a:r>
          </a:p>
          <a:p>
            <a:pPr indent="0" algn="ctr">
              <a:spcBef>
                <a:spcPct val="0"/>
              </a:spcBef>
              <a:spcAft>
                <a:spcPct val="0"/>
              </a:spcAft>
            </a:pPr>
            <a:r>
              <a:rPr lang="nl-NL" sz="1200" dirty="0">
                <a:solidFill>
                  <a:srgbClr val="004789"/>
                </a:solidFill>
                <a:latin typeface="Arial" panose="020B0604020202020204" pitchFamily="34" charset="0"/>
                <a:cs typeface="Arial" panose="020B0604020202020204" pitchFamily="34" charset="0"/>
                <a:sym typeface="Arial" panose="020B0604020202020204" pitchFamily="34" charset="0"/>
              </a:rPr>
              <a:t>Q4 2016 – Q3 2017</a:t>
            </a:r>
          </a:p>
          <a:p>
            <a:pPr indent="0" algn="ctr">
              <a:spcBef>
                <a:spcPct val="0"/>
              </a:spcBef>
              <a:spcAft>
                <a:spcPct val="0"/>
              </a:spcAft>
            </a:pPr>
            <a:endParaRPr lang="nl-NL" sz="1200" dirty="0">
              <a:sym typeface="+mj-lt"/>
            </a:endParaRPr>
          </a:p>
          <a:p>
            <a:pPr indent="0" algn="ctr">
              <a:spcBef>
                <a:spcPct val="0"/>
              </a:spcBef>
              <a:spcAft>
                <a:spcPct val="0"/>
              </a:spcAft>
            </a:pPr>
            <a:endParaRPr lang="nl-NL" sz="1200" noProof="0" dirty="0">
              <a:latin typeface="Arial" panose="020B0604020202020204" pitchFamily="34" charset="0"/>
              <a:cs typeface="Arial" panose="020B0604020202020204" pitchFamily="34" charset="0"/>
              <a:sym typeface="Arial" panose="020B0604020202020204" pitchFamily="34" charset="0"/>
            </a:endParaRPr>
          </a:p>
        </p:txBody>
      </p:sp>
      <p:sp>
        <p:nvSpPr>
          <p:cNvPr id="65" name="Text Placeholder 2"/>
          <p:cNvSpPr>
            <a:spLocks noGrp="1"/>
          </p:cNvSpPr>
          <p:nvPr>
            <p:custDataLst>
              <p:tags r:id="rId20"/>
            </p:custDataLst>
          </p:nvPr>
        </p:nvSpPr>
        <p:spPr bwMode="gray">
          <a:xfrm>
            <a:off x="3124200" y="2322513"/>
            <a:ext cx="379413"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EEA9C2D0-7476-4D5B-A87E-751362464679}" type="datetime'''''''3''''''''''''''''.5''''''''''''''''5''''''6'''">
              <a:rPr lang="nl-NL" altLang="en-US" sz="1200" b="1">
                <a:solidFill>
                  <a:srgbClr val="004789"/>
                </a:solidFill>
                <a:latin typeface="Arial" panose="020B0604020202020204" pitchFamily="34" charset="0"/>
                <a:cs typeface="Arial" panose="020B0604020202020204" pitchFamily="34" charset="0"/>
                <a:sym typeface="Arial" panose="020B0604020202020204" pitchFamily="34" charset="0"/>
              </a:rPr>
              <a:pPr/>
              <a:t>3.556</a:t>
            </a:fld>
            <a:endParaRPr lang="nl-NL" sz="1200" b="1"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63" name="Text Placeholder 2"/>
          <p:cNvSpPr>
            <a:spLocks noGrp="1"/>
          </p:cNvSpPr>
          <p:nvPr>
            <p:custDataLst>
              <p:tags r:id="rId21"/>
            </p:custDataLst>
          </p:nvPr>
        </p:nvSpPr>
        <p:spPr bwMode="gray">
          <a:xfrm>
            <a:off x="6207125" y="2790825"/>
            <a:ext cx="379413"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F8E95AE5-A4BF-4DF4-87FF-8D50A093657C}" type="datetime'''''''2''''''''.''''9''''''''7''''''8'''''''''''''''">
              <a:rPr lang="en-US" altLang="en-US" sz="1200" b="1">
                <a:solidFill>
                  <a:srgbClr val="004789"/>
                </a:solidFill>
                <a:latin typeface="Arial" panose="020B0604020202020204" pitchFamily="34" charset="0"/>
                <a:cs typeface="Arial" panose="020B0604020202020204" pitchFamily="34" charset="0"/>
                <a:sym typeface="Arial" panose="020B0604020202020204" pitchFamily="34" charset="0"/>
              </a:rPr>
              <a:pPr/>
              <a:t>2.978</a:t>
            </a:fld>
            <a:endParaRPr lang="en-US" sz="1200" b="1"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62" name="Text Placeholder 2"/>
          <p:cNvSpPr>
            <a:spLocks noGrp="1"/>
          </p:cNvSpPr>
          <p:nvPr>
            <p:custDataLst>
              <p:tags r:id="rId22"/>
            </p:custDataLst>
          </p:nvPr>
        </p:nvSpPr>
        <p:spPr bwMode="auto">
          <a:xfrm>
            <a:off x="2617788" y="5486400"/>
            <a:ext cx="1390650" cy="547688"/>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rPr>
              <a:t> Nulmeting</a:t>
            </a:r>
            <a:br>
              <a:rPr lang="nl-NL" altLang="en-US" sz="1200" dirty="0">
                <a:solidFill>
                  <a:srgbClr val="004789"/>
                </a:solidFill>
                <a:latin typeface="Arial" panose="020B0604020202020204" pitchFamily="34" charset="0"/>
                <a:cs typeface="Arial" panose="020B0604020202020204" pitchFamily="34" charset="0"/>
              </a:rPr>
            </a:br>
            <a:r>
              <a:rPr lang="nl-NL" altLang="en-US" sz="1200" dirty="0">
                <a:solidFill>
                  <a:srgbClr val="004789"/>
                </a:solidFill>
                <a:latin typeface="Arial" panose="020B0604020202020204" pitchFamily="34" charset="0"/>
                <a:cs typeface="Arial" panose="020B0604020202020204" pitchFamily="34" charset="0"/>
              </a:rPr>
              <a:t>  Q4 2015 –Q3 2016</a:t>
            </a:r>
            <a:endParaRPr lang="nl-NL" sz="1200" dirty="0">
              <a:solidFill>
                <a:srgbClr val="004789"/>
              </a:solidFill>
              <a:latin typeface="Arial" panose="020B0604020202020204" pitchFamily="34" charset="0"/>
              <a:cs typeface="Arial" panose="020B0604020202020204" pitchFamily="34" charset="0"/>
              <a:sym typeface="+mj-lt"/>
            </a:endParaRPr>
          </a:p>
          <a:p>
            <a:pPr indent="0" algn="ctr">
              <a:spcBef>
                <a:spcPct val="0"/>
              </a:spcBef>
              <a:spcAft>
                <a:spcPct val="0"/>
              </a:spcAft>
            </a:pPr>
            <a:endParaRPr lang="nl-NL" sz="1200" noProof="0" dirty="0">
              <a:latin typeface="Arial" panose="020B0604020202020204" pitchFamily="34" charset="0"/>
              <a:cs typeface="Arial" panose="020B0604020202020204" pitchFamily="34" charset="0"/>
              <a:sym typeface="Arial" panose="020B0604020202020204" pitchFamily="34" charset="0"/>
            </a:endParaRPr>
          </a:p>
        </p:txBody>
      </p:sp>
      <p:pic>
        <p:nvPicPr>
          <p:cNvPr id="69" name="Picture 68"/>
          <p:cNvPicPr>
            <a:picLocks noChangeAspect="1"/>
          </p:cNvPicPr>
          <p:nvPr/>
        </p:nvPicPr>
        <p:blipFill>
          <a:blip r:embed="rId28"/>
          <a:stretch>
            <a:fillRect/>
          </a:stretch>
        </p:blipFill>
        <p:spPr>
          <a:xfrm>
            <a:off x="1555865" y="3447531"/>
            <a:ext cx="606265" cy="529803"/>
          </a:xfrm>
          <a:prstGeom prst="rect">
            <a:avLst/>
          </a:prstGeom>
        </p:spPr>
      </p:pic>
      <p:pic>
        <p:nvPicPr>
          <p:cNvPr id="70" name="Picture 69"/>
          <p:cNvPicPr>
            <a:picLocks noChangeAspect="1"/>
          </p:cNvPicPr>
          <p:nvPr/>
        </p:nvPicPr>
        <p:blipFill>
          <a:blip r:embed="rId29"/>
          <a:stretch>
            <a:fillRect/>
          </a:stretch>
        </p:blipFill>
        <p:spPr>
          <a:xfrm>
            <a:off x="1623334" y="2495821"/>
            <a:ext cx="585559" cy="410438"/>
          </a:xfrm>
          <a:prstGeom prst="rect">
            <a:avLst/>
          </a:prstGeom>
        </p:spPr>
      </p:pic>
      <p:sp>
        <p:nvSpPr>
          <p:cNvPr id="75" name="Shape 144"/>
          <p:cNvSpPr/>
          <p:nvPr/>
        </p:nvSpPr>
        <p:spPr>
          <a:xfrm>
            <a:off x="677950" y="628375"/>
            <a:ext cx="9482050" cy="882931"/>
          </a:xfrm>
          <a:prstGeom prst="rect">
            <a:avLst/>
          </a:prstGeom>
          <a:ln w="12700">
            <a:miter lim="400000"/>
          </a:ln>
          <a:extLst>
            <a:ext uri="{C572A759-6A51-4108-AA02-DFA0A04FC94B}">
              <ma14:wrappingTextBoxFlag xmlns:ma14="http://schemas.microsoft.com/office/mac/drawingml/2011/main" xmlns="" val="1"/>
            </a:ext>
          </a:extLst>
        </p:spPr>
        <p:txBody>
          <a:bodyPr wrap="square" lIns="71436" tIns="71436" rIns="71436" bIns="71436">
            <a:spAutoFit/>
          </a:bodyPr>
          <a:lstStyle>
            <a:lvl1pPr>
              <a:spcBef>
                <a:spcPts val="4200"/>
              </a:spcBef>
              <a:defRPr sz="4000" b="1">
                <a:solidFill>
                  <a:srgbClr val="0396D6"/>
                </a:solidFill>
                <a:latin typeface="Arial"/>
                <a:ea typeface="Arial"/>
                <a:cs typeface="Arial"/>
                <a:sym typeface="Arial"/>
              </a:defRPr>
            </a:lvl1pPr>
          </a:lstStyle>
          <a:p>
            <a:r>
              <a:rPr lang="nl-NL" sz="2400" dirty="0"/>
              <a:t>Het aantal diagnostiekaanvragen was in het tweede pilotjaar 8,6% lager dan de nulmeting, maar 9,1% hoger dan in pilotjaar 1</a:t>
            </a:r>
            <a:endParaRPr lang="en-US" sz="2400" dirty="0">
              <a:latin typeface="Arial" panose="020B0604020202020204" pitchFamily="34" charset="0"/>
              <a:cs typeface="Arial" panose="020B0604020202020204" pitchFamily="34" charset="0"/>
            </a:endParaRPr>
          </a:p>
        </p:txBody>
      </p:sp>
      <p:cxnSp>
        <p:nvCxnSpPr>
          <p:cNvPr id="76" name="Straight Connector 75"/>
          <p:cNvCxnSpPr/>
          <p:nvPr/>
        </p:nvCxnSpPr>
        <p:spPr>
          <a:xfrm>
            <a:off x="4230688" y="2530475"/>
            <a:ext cx="7037387" cy="0"/>
          </a:xfrm>
          <a:prstGeom prst="line">
            <a:avLst/>
          </a:prstGeom>
          <a:ln w="31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10564813" y="2792413"/>
            <a:ext cx="703263" cy="0"/>
          </a:xfrm>
          <a:prstGeom prst="line">
            <a:avLst/>
          </a:prstGeom>
          <a:ln w="31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4" name="AutoShape 2"/>
          <p:cNvSpPr>
            <a:spLocks noChangeArrowheads="1"/>
          </p:cNvSpPr>
          <p:nvPr/>
        </p:nvSpPr>
        <p:spPr bwMode="gray">
          <a:xfrm>
            <a:off x="4883150" y="3681889"/>
            <a:ext cx="682073" cy="414961"/>
          </a:xfrm>
          <a:prstGeom prst="wedgeRectCallout">
            <a:avLst>
              <a:gd name="adj1" fmla="val 42985"/>
              <a:gd name="adj2" fmla="val 110709"/>
            </a:avLst>
          </a:prstGeom>
          <a:noFill/>
          <a:ln w="9525">
            <a:solidFill>
              <a:srgbClr val="000000"/>
            </a:solidFill>
            <a:miter lim="800000"/>
            <a:headEnd/>
            <a:tailEnd/>
          </a:ln>
          <a:effectLst/>
        </p:spPr>
        <p:txBody>
          <a:bodyPr lIns="36000" rIns="9144" anchor="ctr"/>
          <a:lstStyle/>
          <a:p>
            <a:pPr eaLnBrk="0" fontAlgn="base" hangingPunct="0">
              <a:spcBef>
                <a:spcPct val="0"/>
              </a:spcBef>
              <a:spcAft>
                <a:spcPct val="0"/>
              </a:spcAft>
            </a:pPr>
            <a:r>
              <a:rPr lang="nl-NL" sz="1050" dirty="0">
                <a:solidFill>
                  <a:srgbClr val="000000"/>
                </a:solidFill>
                <a:latin typeface="+mj-lt"/>
              </a:rPr>
              <a:t>Start pilot in Q4 ‘16</a:t>
            </a:r>
          </a:p>
        </p:txBody>
      </p:sp>
    </p:spTree>
    <p:extLst>
      <p:ext uri="{BB962C8B-B14F-4D97-AF65-F5344CB8AC3E}">
        <p14:creationId xmlns:p14="http://schemas.microsoft.com/office/powerpoint/2010/main" val="187894152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2" hidden="1"/>
          <p:cNvGraphicFramePr>
            <a:graphicFrameLocks noChangeAspect="1"/>
          </p:cNvGraphicFramePr>
          <p:nvPr>
            <p:custDataLst>
              <p:tags r:id="rId2"/>
            </p:custDataLst>
            <p:extLst>
              <p:ext uri="{D42A27DB-BD31-4B8C-83A1-F6EECF244321}">
                <p14:modId xmlns:p14="http://schemas.microsoft.com/office/powerpoint/2010/main" val="33789644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490" name="think-cell Slide" r:id="rId24" imgW="592" imgH="591" progId="TCLayout.ActiveDocument.1">
                  <p:embed/>
                </p:oleObj>
              </mc:Choice>
              <mc:Fallback>
                <p:oleObj name="think-cell Slide" r:id="rId24" imgW="592" imgH="591" progId="TCLayout.ActiveDocument.1">
                  <p:embed/>
                  <p:pic>
                    <p:nvPicPr>
                      <p:cNvPr id="23" name="Object 22" hidden="1"/>
                      <p:cNvPicPr/>
                      <p:nvPr/>
                    </p:nvPicPr>
                    <p:blipFill>
                      <a:blip r:embed="rId25"/>
                      <a:stretch>
                        <a:fillRect/>
                      </a:stretch>
                    </p:blipFill>
                    <p:spPr>
                      <a:xfrm>
                        <a:off x="1588" y="1588"/>
                        <a:ext cx="1587" cy="1587"/>
                      </a:xfrm>
                      <a:prstGeom prst="rect">
                        <a:avLst/>
                      </a:prstGeom>
                    </p:spPr>
                  </p:pic>
                </p:oleObj>
              </mc:Fallback>
            </mc:AlternateContent>
          </a:graphicData>
        </a:graphic>
      </p:graphicFrame>
      <p:sp>
        <p:nvSpPr>
          <p:cNvPr id="22" name="Rectangle 21" hidden="1"/>
          <p:cNvSpPr/>
          <p:nvPr>
            <p:custDataLst>
              <p:tags r:id="rId3"/>
            </p:custDataLst>
          </p:nvPr>
        </p:nvSpPr>
        <p:spPr bwMode="auto">
          <a:xfrm>
            <a:off x="0" y="-692950"/>
            <a:ext cx="144332" cy="1544651"/>
          </a:xfrm>
          <a:prstGeom prst="rect">
            <a:avLst/>
          </a:prstGeom>
          <a:solidFill>
            <a:srgbClr val="00A6E1"/>
          </a:solidFill>
          <a:ln w="25400" cap="flat">
            <a:solidFill>
              <a:schemeClr val="accent1"/>
            </a:solidFill>
            <a:prstDash val="solid"/>
            <a:round/>
          </a:ln>
          <a:effectLst/>
          <a:extLst>
            <a:ext uri="{AF507438-7753-43E0-B8FC-AC1667EBCBE1}">
              <a14:hiddenEffects xmlns:a14="http://schemas.microsoft.com/office/drawing/2010/main">
                <a:effectLst>
                  <a:outerShdw blurRad="50800" dist="25400" dir="5400000" rotWithShape="0">
                    <a:srgbClr val="000000">
                      <a:alpha val="50000"/>
                    </a:srgbClr>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0" rtlCol="0" anchor="ctr" anchorCtr="0">
            <a:noAutofit/>
          </a:bodyPr>
          <a:lstStyle/>
          <a:p>
            <a:pPr defTabSz="584200" hangingPunct="0">
              <a:spcBef>
                <a:spcPct val="0"/>
              </a:spcBef>
              <a:spcAft>
                <a:spcPct val="0"/>
              </a:spcAft>
            </a:pPr>
            <a:endParaRPr kumimoji="0" lang="nl-NL" sz="1200" u="none" strike="noStrike" cap="none" spc="0" normalizeH="0" dirty="0">
              <a:ln>
                <a:noFill/>
              </a:ln>
              <a:solidFill>
                <a:srgbClr val="E1E1E1"/>
              </a:solidFill>
              <a:effectLst/>
              <a:uFillTx/>
              <a:latin typeface="Arial" panose="020B0604020202020204" pitchFamily="34" charset="0"/>
              <a:cs typeface="Arial" panose="020B0604020202020204" pitchFamily="34" charset="0"/>
              <a:sym typeface="Arial" panose="020B0604020202020204" pitchFamily="34" charset="0"/>
            </a:endParaRPr>
          </a:p>
        </p:txBody>
      </p:sp>
      <p:sp>
        <p:nvSpPr>
          <p:cNvPr id="28" name="Text Placeholder 9"/>
          <p:cNvSpPr txBox="1">
            <a:spLocks/>
          </p:cNvSpPr>
          <p:nvPr/>
        </p:nvSpPr>
        <p:spPr>
          <a:xfrm>
            <a:off x="677950" y="1527372"/>
            <a:ext cx="8140700" cy="212725"/>
          </a:xfrm>
          <a:prstGeom prst="rect">
            <a:avLst/>
          </a:prstGeom>
        </p:spPr>
        <p:txBody>
          <a:bodyPr vert="horz" lIns="0" tIns="0" rIns="0" bIns="0" rtlCol="0">
            <a:noAutofit/>
          </a:bodyPr>
          <a:lstStyle>
            <a:lvl1pPr marL="0" indent="0" algn="l" defTabSz="914400" rtl="0" eaLnBrk="1" latinLnBrk="0" hangingPunct="1">
              <a:lnSpc>
                <a:spcPct val="90000"/>
              </a:lnSpc>
              <a:spcBef>
                <a:spcPts val="1200"/>
              </a:spcBef>
              <a:spcAft>
                <a:spcPts val="0"/>
              </a:spcAft>
              <a:buFontTx/>
              <a:buNone/>
              <a:defRPr sz="1600" b="1" kern="1200">
                <a:solidFill>
                  <a:schemeClr val="tx1"/>
                </a:solidFill>
                <a:latin typeface="+mn-lt"/>
                <a:ea typeface="+mn-ea"/>
                <a:cs typeface="+mn-cs"/>
              </a:defRPr>
            </a:lvl1pPr>
            <a:lvl2pPr marL="198000" indent="0" algn="l" defTabSz="914400" rtl="0" eaLnBrk="1" latinLnBrk="0" hangingPunct="1">
              <a:lnSpc>
                <a:spcPct val="90000"/>
              </a:lnSpc>
              <a:spcBef>
                <a:spcPts val="600"/>
              </a:spcBef>
              <a:buFontTx/>
              <a:buNone/>
              <a:defRPr sz="1600" b="0" kern="1200">
                <a:solidFill>
                  <a:schemeClr val="tx1"/>
                </a:solidFill>
                <a:latin typeface="+mn-lt"/>
                <a:ea typeface="+mn-ea"/>
                <a:cs typeface="+mn-cs"/>
              </a:defRPr>
            </a:lvl2pPr>
            <a:lvl3pPr marL="378612" indent="0" algn="l" defTabSz="914400" rtl="0" eaLnBrk="1" latinLnBrk="0" hangingPunct="1">
              <a:lnSpc>
                <a:spcPct val="100000"/>
              </a:lnSpc>
              <a:spcBef>
                <a:spcPts val="0"/>
              </a:spcBef>
              <a:buFontTx/>
              <a:buNone/>
              <a:defRPr sz="1600" b="0" kern="1200">
                <a:solidFill>
                  <a:schemeClr val="tx1"/>
                </a:solidFill>
                <a:latin typeface="+mn-lt"/>
                <a:ea typeface="+mn-ea"/>
                <a:cs typeface="+mn-cs"/>
              </a:defRPr>
            </a:lvl3pPr>
            <a:lvl4pPr marL="558612" indent="0" algn="l" defTabSz="914400" rtl="0" eaLnBrk="1" latinLnBrk="0" hangingPunct="1">
              <a:lnSpc>
                <a:spcPct val="100000"/>
              </a:lnSpc>
              <a:spcBef>
                <a:spcPts val="0"/>
              </a:spcBef>
              <a:buFontTx/>
              <a:buNone/>
              <a:defRPr sz="1600" b="0" kern="1200">
                <a:solidFill>
                  <a:schemeClr val="tx1"/>
                </a:solidFill>
                <a:latin typeface="+mn-lt"/>
                <a:ea typeface="+mn-ea"/>
                <a:cs typeface="+mn-cs"/>
              </a:defRPr>
            </a:lvl4pPr>
            <a:lvl5pPr marL="558612" indent="0" algn="l" defTabSz="914400" rtl="0" eaLnBrk="1" latinLnBrk="0" hangingPunct="1">
              <a:lnSpc>
                <a:spcPct val="100000"/>
              </a:lnSpc>
              <a:spcBef>
                <a:spcPts val="0"/>
              </a:spcBef>
              <a:buFontTx/>
              <a:buNone/>
              <a:tabLst/>
              <a:defRPr sz="1600" b="0" kern="1200">
                <a:solidFill>
                  <a:schemeClr val="tx1"/>
                </a:solidFill>
                <a:latin typeface="+mn-lt"/>
                <a:ea typeface="+mn-ea"/>
                <a:cs typeface="+mn-cs"/>
              </a:defRPr>
            </a:lvl5pPr>
            <a:lvl6pPr marL="717550" indent="-179388"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717550" indent="-179388"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74320">
              <a:spcAft>
                <a:spcPts val="900"/>
              </a:spcAft>
            </a:pPr>
            <a:r>
              <a:rPr lang="nl-NL" sz="1400" dirty="0">
                <a:solidFill>
                  <a:srgbClr val="004789"/>
                </a:solidFill>
                <a:latin typeface="Arial" panose="020B0604020202020204" pitchFamily="34" charset="0"/>
                <a:cs typeface="Arial" panose="020B0604020202020204" pitchFamily="34" charset="0"/>
              </a:rPr>
              <a:t>Aanvragen diagnostiek bij </a:t>
            </a:r>
            <a:r>
              <a:rPr lang="nl-NL" sz="1400" dirty="0" err="1">
                <a:solidFill>
                  <a:srgbClr val="004789"/>
                </a:solidFill>
                <a:latin typeface="Arial" panose="020B0604020202020204" pitchFamily="34" charset="0"/>
                <a:cs typeface="Arial" panose="020B0604020202020204" pitchFamily="34" charset="0"/>
              </a:rPr>
              <a:t>Rivas</a:t>
            </a:r>
            <a:r>
              <a:rPr lang="nl-NL" sz="1400" dirty="0">
                <a:solidFill>
                  <a:srgbClr val="004789"/>
                </a:solidFill>
                <a:latin typeface="Arial" panose="020B0604020202020204" pitchFamily="34" charset="0"/>
                <a:cs typeface="Arial" panose="020B0604020202020204" pitchFamily="34" charset="0"/>
              </a:rPr>
              <a:t> – overige </a:t>
            </a:r>
            <a:r>
              <a:rPr lang="nl-NL" sz="1400" dirty="0" err="1">
                <a:solidFill>
                  <a:srgbClr val="004789"/>
                </a:solidFill>
                <a:latin typeface="Arial" panose="020B0604020202020204" pitchFamily="34" charset="0"/>
                <a:cs typeface="Arial" panose="020B0604020202020204" pitchFamily="34" charset="0"/>
              </a:rPr>
              <a:t>HenZ</a:t>
            </a:r>
            <a:r>
              <a:rPr lang="nl-NL" sz="1400" dirty="0">
                <a:solidFill>
                  <a:srgbClr val="004789"/>
                </a:solidFill>
                <a:latin typeface="Arial" panose="020B0604020202020204" pitchFamily="34" charset="0"/>
                <a:cs typeface="Arial" panose="020B0604020202020204" pitchFamily="34" charset="0"/>
              </a:rPr>
              <a:t> praktijken</a:t>
            </a:r>
          </a:p>
        </p:txBody>
      </p:sp>
      <p:graphicFrame>
        <p:nvGraphicFramePr>
          <p:cNvPr id="48" name="Object 47"/>
          <p:cNvGraphicFramePr>
            <a:graphicFrameLocks/>
          </p:cNvGraphicFramePr>
          <p:nvPr>
            <p:custDataLst>
              <p:tags r:id="rId4"/>
            </p:custDataLst>
            <p:extLst>
              <p:ext uri="{D42A27DB-BD31-4B8C-83A1-F6EECF244321}">
                <p14:modId xmlns:p14="http://schemas.microsoft.com/office/powerpoint/2010/main" val="3177595166"/>
              </p:ext>
            </p:extLst>
          </p:nvPr>
        </p:nvGraphicFramePr>
        <p:xfrm>
          <a:off x="914400" y="1828800"/>
          <a:ext cx="10219349" cy="3701390"/>
        </p:xfrm>
        <a:graphic>
          <a:graphicData uri="http://schemas.openxmlformats.org/presentationml/2006/ole">
            <mc:AlternateContent xmlns:mc="http://schemas.openxmlformats.org/markup-compatibility/2006">
              <mc:Choice xmlns:v="urn:schemas-microsoft-com:vml" Requires="v">
                <p:oleObj spid="_x0000_s17491" name="Chart" r:id="rId26" imgW="10219349" imgH="3701390" progId="MSGraph.Chart.8">
                  <p:embed followColorScheme="full"/>
                </p:oleObj>
              </mc:Choice>
              <mc:Fallback>
                <p:oleObj name="Chart" r:id="rId26" imgW="10219349" imgH="3701390" progId="MSGraph.Chart.8">
                  <p:embed followColorScheme="full"/>
                  <p:pic>
                    <p:nvPicPr>
                      <p:cNvPr id="41" name="Object 40"/>
                      <p:cNvPicPr/>
                      <p:nvPr/>
                    </p:nvPicPr>
                    <p:blipFill>
                      <a:blip r:embed="rId27"/>
                      <a:stretch>
                        <a:fillRect/>
                      </a:stretch>
                    </p:blipFill>
                    <p:spPr>
                      <a:xfrm>
                        <a:off x="914400" y="1828800"/>
                        <a:ext cx="10219349" cy="3701390"/>
                      </a:xfrm>
                      <a:prstGeom prst="rect">
                        <a:avLst/>
                      </a:prstGeom>
                    </p:spPr>
                  </p:pic>
                </p:oleObj>
              </mc:Fallback>
            </mc:AlternateContent>
          </a:graphicData>
        </a:graphic>
      </p:graphicFrame>
      <p:cxnSp>
        <p:nvCxnSpPr>
          <p:cNvPr id="57" name="Straight Connector 56"/>
          <p:cNvCxnSpPr/>
          <p:nvPr>
            <p:custDataLst>
              <p:tags r:id="rId5"/>
            </p:custDataLst>
          </p:nvPr>
        </p:nvCxnSpPr>
        <p:spPr bwMode="gray">
          <a:xfrm>
            <a:off x="9490075" y="2087563"/>
            <a:ext cx="0" cy="152400"/>
          </a:xfrm>
          <a:prstGeom prst="line">
            <a:avLst/>
          </a:prstGeom>
          <a:ln w="12700">
            <a:solidFill>
              <a:srgbClr val="000000"/>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custDataLst>
              <p:tags r:id="rId6"/>
            </p:custDataLst>
          </p:nvPr>
        </p:nvCxnSpPr>
        <p:spPr bwMode="gray">
          <a:xfrm flipV="1">
            <a:off x="11029950" y="2482850"/>
            <a:ext cx="0" cy="241300"/>
          </a:xfrm>
          <a:prstGeom prst="line">
            <a:avLst/>
          </a:prstGeom>
          <a:ln w="25400">
            <a:solidFill>
              <a:srgbClr val="000000"/>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custDataLst>
              <p:tags r:id="rId7"/>
            </p:custDataLst>
          </p:nvPr>
        </p:nvCxnSpPr>
        <p:spPr bwMode="auto">
          <a:xfrm>
            <a:off x="10344150" y="2486025"/>
            <a:ext cx="723900" cy="0"/>
          </a:xfrm>
          <a:prstGeom prst="line">
            <a:avLst/>
          </a:prstGeom>
          <a:ln w="6350">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custDataLst>
              <p:tags r:id="rId8"/>
            </p:custDataLst>
          </p:nvPr>
        </p:nvCxnSpPr>
        <p:spPr bwMode="gray">
          <a:xfrm flipV="1">
            <a:off x="6456363" y="2087562"/>
            <a:ext cx="0" cy="393700"/>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custDataLst>
              <p:tags r:id="rId9"/>
            </p:custDataLst>
          </p:nvPr>
        </p:nvCxnSpPr>
        <p:spPr bwMode="gray">
          <a:xfrm>
            <a:off x="6456363" y="2087563"/>
            <a:ext cx="3033713" cy="0"/>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custDataLst>
              <p:tags r:id="rId10"/>
            </p:custDataLst>
          </p:nvPr>
        </p:nvCxnSpPr>
        <p:spPr bwMode="gray">
          <a:xfrm>
            <a:off x="6380163" y="2328863"/>
            <a:ext cx="0" cy="152400"/>
          </a:xfrm>
          <a:prstGeom prst="line">
            <a:avLst/>
          </a:prstGeom>
          <a:ln w="12700">
            <a:solidFill>
              <a:srgbClr val="000000"/>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custDataLst>
              <p:tags r:id="rId11"/>
            </p:custDataLst>
          </p:nvPr>
        </p:nvCxnSpPr>
        <p:spPr bwMode="gray">
          <a:xfrm>
            <a:off x="3344863" y="2328863"/>
            <a:ext cx="3035300" cy="0"/>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custDataLst>
              <p:tags r:id="rId12"/>
            </p:custDataLst>
          </p:nvPr>
        </p:nvCxnSpPr>
        <p:spPr bwMode="gray">
          <a:xfrm flipV="1">
            <a:off x="3344863" y="2328863"/>
            <a:ext cx="0" cy="146050"/>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custDataLst>
              <p:tags r:id="rId13"/>
            </p:custDataLst>
          </p:nvPr>
        </p:nvCxnSpPr>
        <p:spPr bwMode="auto">
          <a:xfrm>
            <a:off x="4198938" y="2720975"/>
            <a:ext cx="6869113" cy="0"/>
          </a:xfrm>
          <a:prstGeom prst="line">
            <a:avLst/>
          </a:prstGeom>
          <a:noFill/>
          <a:ln w="6350" cap="flat">
            <a:solidFill>
              <a:schemeClr val="tx1"/>
            </a:solidFill>
            <a:prstDash val="dash"/>
            <a:round/>
            <a:headEnd type="none"/>
            <a:tailEnd type="none"/>
          </a:ln>
          <a:effectLst/>
          <a:extLst>
            <a:ext uri="{AF507438-7753-43E0-B8FC-AC1667EBCBE1}">
              <a14:hiddenEffects xmlns:a14="http://schemas.microsoft.com/office/drawing/2010/main">
                <a:effectLst>
                  <a:outerShdw blurRad="50800" dist="25400" dir="5400000" rotWithShape="0">
                    <a:srgbClr val="000000">
                      <a:alpha val="50000"/>
                    </a:srgbClr>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cxnSp>
      <p:sp>
        <p:nvSpPr>
          <p:cNvPr id="60" name="Text Placeholder 2"/>
          <p:cNvSpPr>
            <a:spLocks noGrp="1"/>
          </p:cNvSpPr>
          <p:nvPr>
            <p:custDataLst>
              <p:tags r:id="rId14"/>
            </p:custDataLst>
          </p:nvPr>
        </p:nvSpPr>
        <p:spPr bwMode="auto">
          <a:xfrm>
            <a:off x="8816975" y="5522913"/>
            <a:ext cx="1347788" cy="365125"/>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r>
              <a:rPr lang="nl-NL" sz="1200" dirty="0">
                <a:solidFill>
                  <a:srgbClr val="004789"/>
                </a:solidFill>
                <a:latin typeface="Arial" panose="020B0604020202020204" pitchFamily="34" charset="0"/>
                <a:cs typeface="Arial" panose="020B0604020202020204" pitchFamily="34" charset="0"/>
                <a:sym typeface="Arial" panose="020B0604020202020204" pitchFamily="34" charset="0"/>
              </a:rPr>
              <a:t>Tweede pilotjaar</a:t>
            </a:r>
          </a:p>
          <a:p>
            <a:pPr indent="0" algn="ctr">
              <a:spcBef>
                <a:spcPct val="0"/>
              </a:spcBef>
              <a:spcAft>
                <a:spcPct val="0"/>
              </a:spcAft>
            </a:pPr>
            <a:r>
              <a:rPr lang="nl-NL" sz="1200" dirty="0">
                <a:solidFill>
                  <a:srgbClr val="004789"/>
                </a:solidFill>
                <a:latin typeface="Arial" panose="020B0604020202020204" pitchFamily="34" charset="0"/>
                <a:cs typeface="Arial" panose="020B0604020202020204" pitchFamily="34" charset="0"/>
                <a:sym typeface="Arial" panose="020B0604020202020204" pitchFamily="34" charset="0"/>
              </a:rPr>
              <a:t>Q4 2016 – Q3 2017</a:t>
            </a:r>
          </a:p>
        </p:txBody>
      </p:sp>
      <p:sp>
        <p:nvSpPr>
          <p:cNvPr id="63" name="Text Placeholder 2"/>
          <p:cNvSpPr>
            <a:spLocks noGrp="1"/>
          </p:cNvSpPr>
          <p:nvPr>
            <p:custDataLst>
              <p:tags r:id="rId15"/>
            </p:custDataLst>
          </p:nvPr>
        </p:nvSpPr>
        <p:spPr bwMode="auto">
          <a:xfrm>
            <a:off x="5745163" y="5522913"/>
            <a:ext cx="1347788" cy="547688"/>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Eerste pilotjaar</a:t>
            </a:r>
          </a:p>
          <a:p>
            <a:pPr indent="0" algn="ctr">
              <a:spcBef>
                <a:spcPct val="0"/>
              </a:spcBef>
              <a:spcAft>
                <a:spcPct val="0"/>
              </a:spcAft>
            </a:pPr>
            <a:r>
              <a:rPr lang="nl-NL" sz="1200" dirty="0">
                <a:solidFill>
                  <a:srgbClr val="004789"/>
                </a:solidFill>
                <a:latin typeface="Arial" panose="020B0604020202020204" pitchFamily="34" charset="0"/>
                <a:cs typeface="Arial" panose="020B0604020202020204" pitchFamily="34" charset="0"/>
                <a:sym typeface="Arial" panose="020B0604020202020204" pitchFamily="34" charset="0"/>
              </a:rPr>
              <a:t>Q4 2016 – Q3 2017</a:t>
            </a:r>
          </a:p>
          <a:p>
            <a:pPr indent="0" algn="ctr">
              <a:spcBef>
                <a:spcPct val="0"/>
              </a:spcBef>
              <a:spcAft>
                <a:spcPct val="0"/>
              </a:spcAft>
            </a:pPr>
            <a:endParaRPr lang="nl-NL" sz="1200" dirty="0">
              <a:sym typeface="+mj-lt"/>
            </a:endParaRPr>
          </a:p>
        </p:txBody>
      </p:sp>
      <p:sp>
        <p:nvSpPr>
          <p:cNvPr id="64" name="Text Placeholder 2"/>
          <p:cNvSpPr>
            <a:spLocks noGrp="1"/>
          </p:cNvSpPr>
          <p:nvPr>
            <p:custDataLst>
              <p:tags r:id="rId16"/>
            </p:custDataLst>
          </p:nvPr>
        </p:nvSpPr>
        <p:spPr bwMode="auto">
          <a:xfrm>
            <a:off x="2649538" y="5522913"/>
            <a:ext cx="1390650" cy="547688"/>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 Nulmeting</a:t>
            </a:r>
            <a:b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br>
            <a:r>
              <a:rPr lang="nl-NL" altLang="en-US" sz="1200" dirty="0">
                <a:solidFill>
                  <a:srgbClr val="004789"/>
                </a:solidFill>
                <a:latin typeface="Arial" panose="020B0604020202020204" pitchFamily="34" charset="0"/>
                <a:cs typeface="Arial" panose="020B0604020202020204" pitchFamily="34" charset="0"/>
                <a:sym typeface="Arial" panose="020B0604020202020204" pitchFamily="34" charset="0"/>
              </a:rPr>
              <a:t>  Q4 2015 –Q3 2016</a:t>
            </a:r>
            <a:endParaRPr lang="nl-NL" sz="1200" dirty="0">
              <a:solidFill>
                <a:srgbClr val="004789"/>
              </a:solidFill>
              <a:latin typeface="Arial" panose="020B0604020202020204" pitchFamily="34" charset="0"/>
              <a:cs typeface="Arial" panose="020B0604020202020204" pitchFamily="34" charset="0"/>
              <a:sym typeface="Arial" panose="020B0604020202020204" pitchFamily="34" charset="0"/>
            </a:endParaRPr>
          </a:p>
          <a:p>
            <a:pPr indent="0" algn="ctr">
              <a:spcBef>
                <a:spcPct val="0"/>
              </a:spcBef>
              <a:spcAft>
                <a:spcPct val="0"/>
              </a:spcAft>
            </a:pPr>
            <a:endParaRPr lang="nl-NL" sz="1200" noProof="0" dirty="0">
              <a:latin typeface="+mj-lt"/>
              <a:sym typeface="+mj-lt"/>
            </a:endParaRPr>
          </a:p>
        </p:txBody>
      </p:sp>
      <p:sp>
        <p:nvSpPr>
          <p:cNvPr id="71" name="Shape 4"/>
          <p:cNvSpPr>
            <a:spLocks noGrp="1"/>
          </p:cNvSpPr>
          <p:nvPr>
            <p:custDataLst>
              <p:tags r:id="rId17"/>
            </p:custDataLst>
          </p:nvPr>
        </p:nvSpPr>
        <p:spPr bwMode="gray">
          <a:xfrm>
            <a:off x="3113088" y="2513013"/>
            <a:ext cx="463550"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b"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spcBef>
                <a:spcPct val="0"/>
              </a:spcBef>
              <a:spcAft>
                <a:spcPct val="0"/>
              </a:spcAft>
            </a:pPr>
            <a:r>
              <a:rPr lang="en-GB" altLang="en-US" sz="1200" b="1" dirty="0">
                <a:solidFill>
                  <a:srgbClr val="004789"/>
                </a:solidFill>
                <a:latin typeface="Arial" panose="020B0604020202020204" pitchFamily="34" charset="0"/>
                <a:cs typeface="Arial" panose="020B0604020202020204" pitchFamily="34" charset="0"/>
                <a:sym typeface="Arial" panose="020B0604020202020204" pitchFamily="34" charset="0"/>
              </a:rPr>
              <a:t>15.544</a:t>
            </a:r>
            <a:endPar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76" name="Shape 4"/>
          <p:cNvSpPr>
            <a:spLocks noGrp="1"/>
          </p:cNvSpPr>
          <p:nvPr>
            <p:custDataLst>
              <p:tags r:id="rId18"/>
            </p:custDataLst>
          </p:nvPr>
        </p:nvSpPr>
        <p:spPr bwMode="gray">
          <a:xfrm>
            <a:off x="9258300" y="2278063"/>
            <a:ext cx="463550"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b"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spcBef>
                <a:spcPct val="0"/>
              </a:spcBef>
              <a:spcAft>
                <a:spcPct val="0"/>
              </a:spcAft>
            </a:pPr>
            <a:r>
              <a:rPr lang="en-GB" altLang="en-US" sz="1200" b="1" dirty="0">
                <a:solidFill>
                  <a:srgbClr val="004789"/>
                </a:solidFill>
                <a:latin typeface="Arial" panose="020B0604020202020204" pitchFamily="34" charset="0"/>
                <a:cs typeface="Arial" panose="020B0604020202020204" pitchFamily="34" charset="0"/>
                <a:sym typeface="Arial" panose="020B0604020202020204" pitchFamily="34" charset="0"/>
              </a:rPr>
              <a:t>16.881</a:t>
            </a:r>
            <a:endPar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59" name="Text Placeholder 2"/>
          <p:cNvSpPr>
            <a:spLocks noGrp="1"/>
          </p:cNvSpPr>
          <p:nvPr>
            <p:custDataLst>
              <p:tags r:id="rId19"/>
            </p:custDataLst>
          </p:nvPr>
        </p:nvSpPr>
        <p:spPr bwMode="auto">
          <a:xfrm>
            <a:off x="7664450" y="1970088"/>
            <a:ext cx="615950" cy="234950"/>
          </a:xfrm>
          <a:prstGeom prst="ellipse">
            <a:avLst/>
          </a:prstGeom>
          <a:solidFill>
            <a:srgbClr val="FFFFFF"/>
          </a:solidFill>
          <a:ln w="9525">
            <a:solidFill>
              <a:srgbClr val="000000"/>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585DD726-A657-42EF-AA99-7B8AC383A2B6}" type="datetime'+''''''8'''''',''''''''''9''''''''''''''''''%'''''''''''''''''">
              <a:rPr lang="en-US"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+8,9%</a:t>
            </a:fld>
            <a:endParaRPr lang="en-US"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62" name="Text Placeholder 2"/>
          <p:cNvSpPr>
            <a:spLocks noGrp="1"/>
          </p:cNvSpPr>
          <p:nvPr>
            <p:custDataLst>
              <p:tags r:id="rId20"/>
            </p:custDataLst>
          </p:nvPr>
        </p:nvSpPr>
        <p:spPr bwMode="auto">
          <a:xfrm>
            <a:off x="11115675" y="2447925"/>
            <a:ext cx="825500" cy="311150"/>
          </a:xfrm>
          <a:prstGeom prst="ellipse">
            <a:avLst/>
          </a:prstGeom>
          <a:solidFill>
            <a:srgbClr val="FFFFFF"/>
          </a:solidFill>
          <a:ln w="9525">
            <a:solidFill>
              <a:srgbClr val="000000"/>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E5988655-097D-4E56-97D5-8447AC45CFE0}" type="datetime'''+''''''''''''8'''''''''''''''''''',''''''''''6%'''''''">
              <a:rPr lang="en-US" altLang="en-US" sz="1600" b="1">
                <a:solidFill>
                  <a:schemeClr val="bg1"/>
                </a:solidFill>
                <a:latin typeface="Arial" panose="020B0604020202020204" pitchFamily="34" charset="0"/>
                <a:cs typeface="Arial" panose="020B0604020202020204" pitchFamily="34" charset="0"/>
                <a:sym typeface="Arial" panose="020B0604020202020204" pitchFamily="34" charset="0"/>
              </a:rPr>
              <a:pPr/>
              <a:t>+8,6%</a:t>
            </a:fld>
            <a:endParaRPr lang="en-US" sz="16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61" name="Text Placeholder 2"/>
          <p:cNvSpPr>
            <a:spLocks noGrp="1"/>
          </p:cNvSpPr>
          <p:nvPr>
            <p:custDataLst>
              <p:tags r:id="rId21"/>
            </p:custDataLst>
          </p:nvPr>
        </p:nvSpPr>
        <p:spPr bwMode="auto">
          <a:xfrm>
            <a:off x="4581525" y="2211388"/>
            <a:ext cx="561975" cy="234950"/>
          </a:xfrm>
          <a:prstGeom prst="ellipse">
            <a:avLst/>
          </a:prstGeom>
          <a:solidFill>
            <a:srgbClr val="FFFFFF"/>
          </a:solidFill>
          <a:ln w="9525">
            <a:solidFill>
              <a:srgbClr val="000000"/>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47972DF5-457A-48C3-846B-85B73554DB05}" type="datetime'-''''''''''''''''0,''''''''''''3%'''''">
              <a:rPr lang="nl-NL"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-0,3%</a:t>
            </a:fld>
            <a:endParaRPr lang="nl-NL"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74" name="Shape 4"/>
          <p:cNvSpPr>
            <a:spLocks noGrp="1"/>
          </p:cNvSpPr>
          <p:nvPr>
            <p:custDataLst>
              <p:tags r:id="rId22"/>
            </p:custDataLst>
          </p:nvPr>
        </p:nvSpPr>
        <p:spPr bwMode="gray">
          <a:xfrm>
            <a:off x="6186488" y="2519363"/>
            <a:ext cx="463550" cy="182563"/>
          </a:xfrm>
          <a:prstGeom prst="rect">
            <a:avLst/>
          </a:prstGeom>
          <a:noFill/>
          <a:ln w="12700">
            <a:miter lim="400000"/>
          </a:ln>
          <a:extLst>
            <a:ext uri="{909E8E84-426E-40DD-AFC4-6F175D3DCCD1}">
              <a14:hiddenFill xmlns:a14="http://schemas.microsoft.com/office/drawing/2010/main">
                <a:solidFill>
                  <a:scrgbClr r="0" g="0" b="0"/>
                </a:solidFill>
              </a14:hiddenFill>
            </a:ext>
          </a:extLst>
        </p:spPr>
        <p:txBody>
          <a:bodyPr wrap="none" lIns="0" tIns="0" rIns="0" bIns="0" numCol="1" spcCol="0" anchor="b" anchorCtr="0">
            <a:noAutofit/>
          </a:bodyPr>
          <a:lstStyle>
            <a:lvl1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292093" rtl="0" latinLnBrk="0">
              <a:lnSpc>
                <a:spcPct val="100000"/>
              </a:lnSpc>
              <a:spcBef>
                <a:spcPts val="0"/>
              </a:spcBef>
              <a:spcAft>
                <a:spcPts val="0"/>
              </a:spcAft>
              <a:buClrTx/>
              <a:buSzTx/>
              <a:buFontTx/>
              <a:buNone/>
              <a:tabLst/>
              <a:defRPr sz="2250" b="0" i="0" u="none" strike="noStrike" cap="none" spc="0" baseline="0">
                <a:ln>
                  <a:noFill/>
                </a:ln>
                <a:solidFill>
                  <a:srgbClr val="000000"/>
                </a:solidFill>
                <a:uFillTx/>
                <a:latin typeface="Helvetica Light"/>
                <a:ea typeface="Helvetica Light"/>
                <a:cs typeface="Helvetica Light"/>
                <a:sym typeface="Helvetica Light"/>
              </a:defRPr>
            </a:lvl9pPr>
          </a:lstStyle>
          <a:p>
            <a:pPr>
              <a:spcBef>
                <a:spcPct val="0"/>
              </a:spcBef>
              <a:spcAft>
                <a:spcPct val="0"/>
              </a:spcAft>
            </a:pPr>
            <a:r>
              <a:rPr lang="en-GB" altLang="en-US" sz="1200" b="1" dirty="0">
                <a:solidFill>
                  <a:srgbClr val="004789"/>
                </a:solidFill>
                <a:latin typeface="Arial" panose="020B0604020202020204" pitchFamily="34" charset="0"/>
                <a:cs typeface="Arial" panose="020B0604020202020204" pitchFamily="34" charset="0"/>
                <a:sym typeface="Arial" panose="020B0604020202020204" pitchFamily="34" charset="0"/>
              </a:rPr>
              <a:t>15.503</a:t>
            </a:r>
            <a:endParaRPr lang="en-GB" sz="1200" b="1"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70" name="TextBox 69"/>
          <p:cNvSpPr txBox="1"/>
          <p:nvPr/>
        </p:nvSpPr>
        <p:spPr>
          <a:xfrm>
            <a:off x="384035" y="177897"/>
            <a:ext cx="5407165" cy="239162"/>
          </a:xfrm>
          <a:prstGeom prst="rect">
            <a:avLst/>
          </a:prstGeom>
          <a:noFill/>
        </p:spPr>
        <p:txBody>
          <a:bodyPr wrap="square" lIns="0" tIns="0" rIns="0" bIns="0" rtlCol="0" anchor="ctr">
            <a:noAutofit/>
          </a:bodyPr>
          <a:lstStyle/>
          <a:p>
            <a:pPr indent="-137160" defTabSz="292093" hangingPunct="0">
              <a:spcAft>
                <a:spcPts val="450"/>
              </a:spcAft>
            </a:pPr>
            <a:r>
              <a:rPr lang="en-US" sz="900" b="1" kern="0" dirty="0" err="1">
                <a:solidFill>
                  <a:srgbClr val="004789"/>
                </a:solidFill>
                <a:latin typeface="Arial" panose="020B0604020202020204" pitchFamily="34" charset="0"/>
                <a:cs typeface="Arial" panose="020B0604020202020204" pitchFamily="34" charset="0"/>
                <a:sym typeface="Helvetica Light"/>
              </a:rPr>
              <a:t>Diagnostiek</a:t>
            </a:r>
            <a:r>
              <a:rPr lang="en-US" sz="900" b="1" kern="0" dirty="0">
                <a:solidFill>
                  <a:srgbClr val="004789"/>
                </a:solidFill>
                <a:latin typeface="Arial" panose="020B0604020202020204" pitchFamily="34" charset="0"/>
                <a:cs typeface="Arial" panose="020B0604020202020204" pitchFamily="34" charset="0"/>
                <a:sym typeface="Helvetica Light"/>
              </a:rPr>
              <a:t> – </a:t>
            </a:r>
            <a:r>
              <a:rPr lang="en-US" sz="900" b="1" kern="0" dirty="0" err="1">
                <a:solidFill>
                  <a:srgbClr val="004789"/>
                </a:solidFill>
                <a:latin typeface="Arial" panose="020B0604020202020204" pitchFamily="34" charset="0"/>
                <a:cs typeface="Arial" panose="020B0604020202020204" pitchFamily="34" charset="0"/>
                <a:sym typeface="Helvetica Light"/>
              </a:rPr>
              <a:t>pilotgroep</a:t>
            </a:r>
            <a:r>
              <a:rPr lang="en-US" sz="900" b="1" kern="0" dirty="0">
                <a:solidFill>
                  <a:srgbClr val="004789"/>
                </a:solidFill>
                <a:latin typeface="Arial" panose="020B0604020202020204" pitchFamily="34" charset="0"/>
                <a:cs typeface="Arial" panose="020B0604020202020204" pitchFamily="34" charset="0"/>
                <a:sym typeface="Helvetica Light"/>
              </a:rPr>
              <a:t> 1</a:t>
            </a:r>
          </a:p>
        </p:txBody>
      </p:sp>
      <p:sp>
        <p:nvSpPr>
          <p:cNvPr id="78" name="Shape 144"/>
          <p:cNvSpPr/>
          <p:nvPr/>
        </p:nvSpPr>
        <p:spPr>
          <a:xfrm>
            <a:off x="677950" y="628375"/>
            <a:ext cx="9482050" cy="882931"/>
          </a:xfrm>
          <a:prstGeom prst="rect">
            <a:avLst/>
          </a:prstGeom>
          <a:ln w="12700">
            <a:miter lim="400000"/>
          </a:ln>
          <a:extLst>
            <a:ext uri="{C572A759-6A51-4108-AA02-DFA0A04FC94B}">
              <ma14:wrappingTextBoxFlag xmlns:ma14="http://schemas.microsoft.com/office/mac/drawingml/2011/main" xmlns="" val="1"/>
            </a:ext>
          </a:extLst>
        </p:spPr>
        <p:txBody>
          <a:bodyPr wrap="square" lIns="71436" tIns="71436" rIns="71436" bIns="71436">
            <a:spAutoFit/>
          </a:bodyPr>
          <a:lstStyle>
            <a:lvl1pPr>
              <a:spcBef>
                <a:spcPts val="4200"/>
              </a:spcBef>
              <a:defRPr sz="4000" b="1">
                <a:solidFill>
                  <a:srgbClr val="0396D6"/>
                </a:solidFill>
                <a:latin typeface="Arial"/>
                <a:ea typeface="Arial"/>
                <a:cs typeface="Arial"/>
                <a:sym typeface="Arial"/>
              </a:defRPr>
            </a:lvl1pPr>
          </a:lstStyle>
          <a:p>
            <a:r>
              <a:rPr lang="nl-NL" sz="2400" dirty="0"/>
              <a:t>Andere praktijken in de regio vroegen 8,6% meer diagnostiek aan bij </a:t>
            </a:r>
            <a:r>
              <a:rPr lang="nl-NL" sz="2400" dirty="0" err="1"/>
              <a:t>Rivas</a:t>
            </a:r>
            <a:r>
              <a:rPr lang="nl-NL" sz="2400" dirty="0"/>
              <a:t> ten opzichte van twee jaar geleden </a:t>
            </a:r>
            <a:endParaRPr lang="en-US" sz="2400" dirty="0">
              <a:latin typeface="Arial" panose="020B0604020202020204" pitchFamily="34" charset="0"/>
              <a:cs typeface="Arial" panose="020B0604020202020204" pitchFamily="34" charset="0"/>
            </a:endParaRPr>
          </a:p>
        </p:txBody>
      </p:sp>
      <p:cxnSp>
        <p:nvCxnSpPr>
          <p:cNvPr id="79" name="Straight Connector 78"/>
          <p:cNvCxnSpPr/>
          <p:nvPr/>
        </p:nvCxnSpPr>
        <p:spPr>
          <a:xfrm flipV="1">
            <a:off x="4192588" y="2714625"/>
            <a:ext cx="7075487" cy="9526"/>
          </a:xfrm>
          <a:prstGeom prst="line">
            <a:avLst/>
          </a:prstGeom>
          <a:ln w="31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V="1">
            <a:off x="10564813" y="2478088"/>
            <a:ext cx="703262" cy="7937"/>
          </a:xfrm>
          <a:prstGeom prst="line">
            <a:avLst/>
          </a:prstGeom>
          <a:ln w="3175">
            <a:solidFill>
              <a:schemeClr val="bg1"/>
            </a:solidFill>
            <a:prstDash val="dash"/>
          </a:ln>
        </p:spPr>
        <p:style>
          <a:lnRef idx="1">
            <a:schemeClr val="accent1"/>
          </a:lnRef>
          <a:fillRef idx="0">
            <a:schemeClr val="accent1"/>
          </a:fillRef>
          <a:effectRef idx="0">
            <a:schemeClr val="accent1"/>
          </a:effectRef>
          <a:fontRef idx="minor">
            <a:schemeClr val="tx1"/>
          </a:fontRef>
        </p:style>
      </p:cxnSp>
      <p:pic>
        <p:nvPicPr>
          <p:cNvPr id="31" name="Picture 30"/>
          <p:cNvPicPr>
            <a:picLocks noChangeAspect="1"/>
          </p:cNvPicPr>
          <p:nvPr/>
        </p:nvPicPr>
        <p:blipFill>
          <a:blip r:embed="rId28"/>
          <a:stretch>
            <a:fillRect/>
          </a:stretch>
        </p:blipFill>
        <p:spPr>
          <a:xfrm>
            <a:off x="1555865" y="3447531"/>
            <a:ext cx="606265" cy="529803"/>
          </a:xfrm>
          <a:prstGeom prst="rect">
            <a:avLst/>
          </a:prstGeom>
        </p:spPr>
      </p:pic>
    </p:spTree>
    <p:extLst>
      <p:ext uri="{BB962C8B-B14F-4D97-AF65-F5344CB8AC3E}">
        <p14:creationId xmlns:p14="http://schemas.microsoft.com/office/powerpoint/2010/main" val="267182878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1776" name="think-cell Slide" r:id="rId5" imgW="592" imgH="591" progId="TCLayout.ActiveDocument.1">
                  <p:embed/>
                </p:oleObj>
              </mc:Choice>
              <mc:Fallback>
                <p:oleObj name="think-cell Slide" r:id="rId5" imgW="592" imgH="591" progId="TCLayout.ActiveDocument.1">
                  <p:embed/>
                  <p:pic>
                    <p:nvPicPr>
                      <p:cNvPr id="2" name="Object 1" hidden="1"/>
                      <p:cNvPicPr/>
                      <p:nvPr/>
                    </p:nvPicPr>
                    <p:blipFill>
                      <a:blip r:embed="rId6"/>
                      <a:stretch>
                        <a:fillRect/>
                      </a:stretch>
                    </p:blipFill>
                    <p:spPr>
                      <a:xfrm>
                        <a:off x="1588" y="1588"/>
                        <a:ext cx="1587" cy="1587"/>
                      </a:xfrm>
                      <a:prstGeom prst="rect">
                        <a:avLst/>
                      </a:prstGeom>
                    </p:spPr>
                  </p:pic>
                </p:oleObj>
              </mc:Fallback>
            </mc:AlternateContent>
          </a:graphicData>
        </a:graphic>
      </p:graphicFrame>
      <p:pic>
        <p:nvPicPr>
          <p:cNvPr id="6" name="Blanco.004.jpg"/>
          <p:cNvPicPr>
            <a:picLocks noChangeAspect="1"/>
          </p:cNvPicPr>
          <p:nvPr/>
        </p:nvPicPr>
        <p:blipFill>
          <a:blip r:embed="rId7">
            <a:extLst/>
          </a:blip>
          <a:stretch>
            <a:fillRect/>
          </a:stretch>
        </p:blipFill>
        <p:spPr>
          <a:xfrm>
            <a:off x="0" y="146"/>
            <a:ext cx="12191741" cy="6857854"/>
          </a:xfrm>
          <a:prstGeom prst="rect">
            <a:avLst/>
          </a:prstGeom>
          <a:ln w="12700">
            <a:miter lim="400000"/>
          </a:ln>
        </p:spPr>
      </p:pic>
      <p:sp>
        <p:nvSpPr>
          <p:cNvPr id="3" name="Shape 42"/>
          <p:cNvSpPr/>
          <p:nvPr/>
        </p:nvSpPr>
        <p:spPr>
          <a:xfrm>
            <a:off x="1573818" y="332051"/>
            <a:ext cx="1888334" cy="698265"/>
          </a:xfrm>
          <a:prstGeom prst="rect">
            <a:avLst/>
          </a:prstGeom>
          <a:ln w="12700">
            <a:miter lim="400000"/>
          </a:ln>
          <a:extLst>
            <a:ext uri="{C572A759-6A51-4108-AA02-DFA0A04FC94B}">
              <ma14:wrappingTextBoxFlag xmlns:ma14="http://schemas.microsoft.com/office/mac/drawingml/2011/main" xmlns="" val="1"/>
            </a:ext>
          </a:extLst>
        </p:spPr>
        <p:txBody>
          <a:bodyPr wrap="none" lIns="71436" tIns="71436" rIns="71436" bIns="71436">
            <a:spAutoFit/>
          </a:bodyPr>
          <a:lstStyle>
            <a:lvl1pPr>
              <a:defRPr sz="8500" b="1">
                <a:solidFill>
                  <a:srgbClr val="0396D6"/>
                </a:solidFill>
                <a:latin typeface="Arial"/>
                <a:ea typeface="Arial"/>
                <a:cs typeface="Arial"/>
                <a:sym typeface="Arial"/>
              </a:defRPr>
            </a:lvl1pPr>
          </a:lstStyle>
          <a:p>
            <a:r>
              <a:rPr lang="en-US" sz="3600" dirty="0"/>
              <a:t>Content</a:t>
            </a:r>
          </a:p>
        </p:txBody>
      </p:sp>
      <p:sp>
        <p:nvSpPr>
          <p:cNvPr id="4" name="Shape 44"/>
          <p:cNvSpPr/>
          <p:nvPr/>
        </p:nvSpPr>
        <p:spPr>
          <a:xfrm>
            <a:off x="1573817" y="1522180"/>
            <a:ext cx="6893907" cy="2811664"/>
          </a:xfrm>
          <a:prstGeom prst="rect">
            <a:avLst/>
          </a:prstGeom>
          <a:ln w="12700">
            <a:miter lim="400000"/>
          </a:ln>
          <a:extLst>
            <a:ext uri="{C572A759-6A51-4108-AA02-DFA0A04FC94B}">
              <ma14:wrappingTextBoxFlag xmlns:ma14="http://schemas.microsoft.com/office/mac/drawingml/2011/main" xmlns="" val="1"/>
            </a:ext>
          </a:extLst>
        </p:spPr>
        <p:txBody>
          <a:bodyPr wrap="square" lIns="71436" tIns="71436" rIns="71436" bIns="71436">
            <a:spAutoFit/>
          </a:bodyPr>
          <a:lstStyle/>
          <a:p>
            <a:pPr marL="380990" indent="-380990">
              <a:lnSpc>
                <a:spcPct val="80000"/>
              </a:lnSpc>
              <a:spcBef>
                <a:spcPts val="2800"/>
              </a:spcBef>
              <a:buSzPct val="75000"/>
              <a:buChar char="•"/>
              <a:defRPr sz="3500">
                <a:solidFill>
                  <a:srgbClr val="004789"/>
                </a:solidFill>
                <a:latin typeface="Arial"/>
                <a:ea typeface="Arial"/>
                <a:cs typeface="Arial"/>
                <a:sym typeface="Arial"/>
              </a:defRPr>
            </a:pPr>
            <a:r>
              <a:rPr lang="nl-NL" sz="2000" dirty="0">
                <a:solidFill>
                  <a:srgbClr val="004789"/>
                </a:solidFill>
              </a:rPr>
              <a:t>Introductie</a:t>
            </a:r>
          </a:p>
          <a:p>
            <a:pPr marL="380990" indent="-380990">
              <a:lnSpc>
                <a:spcPct val="80000"/>
              </a:lnSpc>
              <a:spcBef>
                <a:spcPts val="2800"/>
              </a:spcBef>
              <a:buSzPct val="75000"/>
              <a:buChar char="•"/>
              <a:defRPr sz="3500">
                <a:solidFill>
                  <a:srgbClr val="004789"/>
                </a:solidFill>
                <a:latin typeface="Arial"/>
                <a:ea typeface="Arial"/>
                <a:cs typeface="Arial"/>
                <a:sym typeface="Arial"/>
              </a:defRPr>
            </a:pPr>
            <a:r>
              <a:rPr lang="nl-NL" sz="2000" dirty="0">
                <a:solidFill>
                  <a:srgbClr val="004789"/>
                </a:solidFill>
              </a:rPr>
              <a:t>Pilotgroep 1: Resultaten eerste en tweede jaar</a:t>
            </a:r>
          </a:p>
          <a:p>
            <a:pPr marL="380990" indent="-380990">
              <a:lnSpc>
                <a:spcPct val="80000"/>
              </a:lnSpc>
              <a:spcBef>
                <a:spcPts val="2800"/>
              </a:spcBef>
              <a:buSzPct val="75000"/>
              <a:buChar char="•"/>
              <a:defRPr sz="3500">
                <a:solidFill>
                  <a:srgbClr val="004789"/>
                </a:solidFill>
                <a:latin typeface="Arial"/>
                <a:ea typeface="Arial"/>
                <a:cs typeface="Arial"/>
                <a:sym typeface="Arial"/>
              </a:defRPr>
            </a:pPr>
            <a:r>
              <a:rPr lang="nl-NL" sz="2000" u="sng" dirty="0">
                <a:solidFill>
                  <a:srgbClr val="004789"/>
                </a:solidFill>
              </a:rPr>
              <a:t>Pilotgroep 2: Resultaten eerste halfjaar</a:t>
            </a:r>
          </a:p>
          <a:p>
            <a:pPr marL="380990" indent="-380990">
              <a:lnSpc>
                <a:spcPct val="80000"/>
              </a:lnSpc>
              <a:spcBef>
                <a:spcPts val="2800"/>
              </a:spcBef>
              <a:buSzPct val="75000"/>
              <a:buChar char="•"/>
              <a:defRPr sz="3500">
                <a:solidFill>
                  <a:srgbClr val="004789"/>
                </a:solidFill>
                <a:latin typeface="Arial"/>
                <a:ea typeface="Arial"/>
                <a:cs typeface="Arial"/>
                <a:sym typeface="Arial"/>
              </a:defRPr>
            </a:pPr>
            <a:r>
              <a:rPr lang="nl-NL" sz="2000" dirty="0">
                <a:solidFill>
                  <a:srgbClr val="004789"/>
                </a:solidFill>
              </a:rPr>
              <a:t>Consulten en M&amp;I-verrichtingen</a:t>
            </a:r>
          </a:p>
          <a:p>
            <a:pPr marL="380990" indent="-380990">
              <a:lnSpc>
                <a:spcPct val="80000"/>
              </a:lnSpc>
              <a:spcBef>
                <a:spcPts val="2800"/>
              </a:spcBef>
              <a:buSzPct val="75000"/>
              <a:buChar char="•"/>
              <a:defRPr sz="3500">
                <a:solidFill>
                  <a:srgbClr val="004789"/>
                </a:solidFill>
                <a:latin typeface="Arial"/>
                <a:ea typeface="Arial"/>
                <a:cs typeface="Arial"/>
                <a:sym typeface="Arial"/>
              </a:defRPr>
            </a:pPr>
            <a:r>
              <a:rPr lang="nl-NL" sz="2000" dirty="0" err="1">
                <a:solidFill>
                  <a:srgbClr val="004789"/>
                </a:solidFill>
              </a:rPr>
              <a:t>Overview</a:t>
            </a:r>
            <a:endParaRPr lang="nl-NL" sz="2000" dirty="0">
              <a:solidFill>
                <a:srgbClr val="004789"/>
              </a:solidFill>
            </a:endParaRPr>
          </a:p>
        </p:txBody>
      </p:sp>
    </p:spTree>
    <p:extLst>
      <p:ext uri="{BB962C8B-B14F-4D97-AF65-F5344CB8AC3E}">
        <p14:creationId xmlns:p14="http://schemas.microsoft.com/office/powerpoint/2010/main" val="1124597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2" hidden="1"/>
          <p:cNvGraphicFramePr>
            <a:graphicFrameLocks noChangeAspect="1"/>
          </p:cNvGraphicFramePr>
          <p:nvPr>
            <p:custDataLst>
              <p:tags r:id="rId2"/>
            </p:custDataLst>
            <p:extLst>
              <p:ext uri="{D42A27DB-BD31-4B8C-83A1-F6EECF244321}">
                <p14:modId xmlns:p14="http://schemas.microsoft.com/office/powerpoint/2010/main" val="140982017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534" name="think-cell Slide" r:id="rId28" imgW="592" imgH="591" progId="TCLayout.ActiveDocument.1">
                  <p:embed/>
                </p:oleObj>
              </mc:Choice>
              <mc:Fallback>
                <p:oleObj name="think-cell Slide" r:id="rId28" imgW="592" imgH="591" progId="TCLayout.ActiveDocument.1">
                  <p:embed/>
                  <p:pic>
                    <p:nvPicPr>
                      <p:cNvPr id="23" name="Object 22" hidden="1"/>
                      <p:cNvPicPr/>
                      <p:nvPr/>
                    </p:nvPicPr>
                    <p:blipFill>
                      <a:blip r:embed="rId29"/>
                      <a:stretch>
                        <a:fillRect/>
                      </a:stretch>
                    </p:blipFill>
                    <p:spPr>
                      <a:xfrm>
                        <a:off x="1588" y="1588"/>
                        <a:ext cx="1587" cy="1587"/>
                      </a:xfrm>
                      <a:prstGeom prst="rect">
                        <a:avLst/>
                      </a:prstGeom>
                    </p:spPr>
                  </p:pic>
                </p:oleObj>
              </mc:Fallback>
            </mc:AlternateContent>
          </a:graphicData>
        </a:graphic>
      </p:graphicFrame>
      <p:sp>
        <p:nvSpPr>
          <p:cNvPr id="22" name="Rectangle 21" hidden="1"/>
          <p:cNvSpPr/>
          <p:nvPr>
            <p:custDataLst>
              <p:tags r:id="rId3"/>
            </p:custDataLst>
          </p:nvPr>
        </p:nvSpPr>
        <p:spPr bwMode="auto">
          <a:xfrm>
            <a:off x="0" y="-692950"/>
            <a:ext cx="144332" cy="1544651"/>
          </a:xfrm>
          <a:prstGeom prst="rect">
            <a:avLst/>
          </a:prstGeom>
          <a:solidFill>
            <a:srgbClr val="00A6E1"/>
          </a:solidFill>
          <a:ln w="25400" cap="flat">
            <a:solidFill>
              <a:schemeClr val="accent1"/>
            </a:solidFill>
            <a:prstDash val="solid"/>
            <a:round/>
          </a:ln>
          <a:effectLst/>
          <a:extLst>
            <a:ext uri="{AF507438-7753-43E0-B8FC-AC1667EBCBE1}">
              <a14:hiddenEffects xmlns:a14="http://schemas.microsoft.com/office/drawing/2010/main">
                <a:effectLst>
                  <a:outerShdw blurRad="50800" dist="25400" dir="5400000" rotWithShape="0">
                    <a:srgbClr val="000000">
                      <a:alpha val="50000"/>
                    </a:srgbClr>
                  </a:outerShdw>
                </a:effectLst>
              </a14:hiddenEffects>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0" rtlCol="0" anchor="ctr" anchorCtr="0">
            <a:noAutofit/>
          </a:bodyPr>
          <a:lstStyle/>
          <a:p>
            <a:pPr defTabSz="584200" hangingPunct="0">
              <a:lnSpc>
                <a:spcPct val="90000"/>
              </a:lnSpc>
              <a:spcBef>
                <a:spcPct val="0"/>
              </a:spcBef>
              <a:spcAft>
                <a:spcPct val="0"/>
              </a:spcAft>
            </a:pPr>
            <a:endParaRPr kumimoji="0" lang="en-US" sz="1200" b="1" u="none" strike="noStrike" cap="none" spc="0" normalizeH="0" dirty="0">
              <a:ln>
                <a:noFill/>
              </a:ln>
              <a:solidFill>
                <a:srgbClr val="E1E1E1"/>
              </a:solidFill>
              <a:effectLst/>
              <a:uFillTx/>
              <a:latin typeface="Arial" panose="020B0604020202020204" pitchFamily="34" charset="0"/>
              <a:cs typeface="Arial" panose="020B0604020202020204" pitchFamily="34" charset="0"/>
              <a:sym typeface="Arial" panose="020B0604020202020204" pitchFamily="34" charset="0"/>
            </a:endParaRPr>
          </a:p>
        </p:txBody>
      </p:sp>
      <p:sp>
        <p:nvSpPr>
          <p:cNvPr id="28" name="Text Placeholder 9"/>
          <p:cNvSpPr txBox="1">
            <a:spLocks/>
          </p:cNvSpPr>
          <p:nvPr/>
        </p:nvSpPr>
        <p:spPr>
          <a:xfrm>
            <a:off x="677950" y="1527372"/>
            <a:ext cx="8140700" cy="212725"/>
          </a:xfrm>
          <a:prstGeom prst="rect">
            <a:avLst/>
          </a:prstGeom>
        </p:spPr>
        <p:txBody>
          <a:bodyPr vert="horz" lIns="0" tIns="0" rIns="0" bIns="0" rtlCol="0">
            <a:noAutofit/>
          </a:bodyPr>
          <a:lstStyle>
            <a:lvl1pPr marL="0" indent="0" algn="l" defTabSz="914400" rtl="0" eaLnBrk="1" latinLnBrk="0" hangingPunct="1">
              <a:lnSpc>
                <a:spcPct val="90000"/>
              </a:lnSpc>
              <a:spcBef>
                <a:spcPts val="1200"/>
              </a:spcBef>
              <a:spcAft>
                <a:spcPts val="0"/>
              </a:spcAft>
              <a:buFontTx/>
              <a:buNone/>
              <a:defRPr sz="1600" b="1" kern="1200">
                <a:solidFill>
                  <a:schemeClr val="tx1"/>
                </a:solidFill>
                <a:latin typeface="+mn-lt"/>
                <a:ea typeface="+mn-ea"/>
                <a:cs typeface="+mn-cs"/>
              </a:defRPr>
            </a:lvl1pPr>
            <a:lvl2pPr marL="198000" indent="0" algn="l" defTabSz="914400" rtl="0" eaLnBrk="1" latinLnBrk="0" hangingPunct="1">
              <a:lnSpc>
                <a:spcPct val="90000"/>
              </a:lnSpc>
              <a:spcBef>
                <a:spcPts val="600"/>
              </a:spcBef>
              <a:buFontTx/>
              <a:buNone/>
              <a:defRPr sz="1600" b="0" kern="1200">
                <a:solidFill>
                  <a:schemeClr val="tx1"/>
                </a:solidFill>
                <a:latin typeface="+mn-lt"/>
                <a:ea typeface="+mn-ea"/>
                <a:cs typeface="+mn-cs"/>
              </a:defRPr>
            </a:lvl2pPr>
            <a:lvl3pPr marL="378612" indent="0" algn="l" defTabSz="914400" rtl="0" eaLnBrk="1" latinLnBrk="0" hangingPunct="1">
              <a:lnSpc>
                <a:spcPct val="100000"/>
              </a:lnSpc>
              <a:spcBef>
                <a:spcPts val="0"/>
              </a:spcBef>
              <a:buFontTx/>
              <a:buNone/>
              <a:defRPr sz="1600" b="0" kern="1200">
                <a:solidFill>
                  <a:schemeClr val="tx1"/>
                </a:solidFill>
                <a:latin typeface="+mn-lt"/>
                <a:ea typeface="+mn-ea"/>
                <a:cs typeface="+mn-cs"/>
              </a:defRPr>
            </a:lvl3pPr>
            <a:lvl4pPr marL="558612" indent="0" algn="l" defTabSz="914400" rtl="0" eaLnBrk="1" latinLnBrk="0" hangingPunct="1">
              <a:lnSpc>
                <a:spcPct val="100000"/>
              </a:lnSpc>
              <a:spcBef>
                <a:spcPts val="0"/>
              </a:spcBef>
              <a:buFontTx/>
              <a:buNone/>
              <a:defRPr sz="1600" b="0" kern="1200">
                <a:solidFill>
                  <a:schemeClr val="tx1"/>
                </a:solidFill>
                <a:latin typeface="+mn-lt"/>
                <a:ea typeface="+mn-ea"/>
                <a:cs typeface="+mn-cs"/>
              </a:defRPr>
            </a:lvl4pPr>
            <a:lvl5pPr marL="558612" indent="0" algn="l" defTabSz="914400" rtl="0" eaLnBrk="1" latinLnBrk="0" hangingPunct="1">
              <a:lnSpc>
                <a:spcPct val="100000"/>
              </a:lnSpc>
              <a:spcBef>
                <a:spcPts val="0"/>
              </a:spcBef>
              <a:buFontTx/>
              <a:buNone/>
              <a:tabLst/>
              <a:defRPr sz="1600" b="0" kern="1200">
                <a:solidFill>
                  <a:schemeClr val="tx1"/>
                </a:solidFill>
                <a:latin typeface="+mn-lt"/>
                <a:ea typeface="+mn-ea"/>
                <a:cs typeface="+mn-cs"/>
              </a:defRPr>
            </a:lvl5pPr>
            <a:lvl6pPr marL="717550" indent="-179388"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717550" indent="-179388"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74320">
              <a:spcAft>
                <a:spcPts val="900"/>
              </a:spcAft>
            </a:pPr>
            <a:r>
              <a:rPr lang="nl-NL" sz="1400" dirty="0">
                <a:solidFill>
                  <a:srgbClr val="004789"/>
                </a:solidFill>
                <a:latin typeface="Arial" panose="020B0604020202020204" pitchFamily="34" charset="0"/>
                <a:cs typeface="Arial" panose="020B0604020202020204" pitchFamily="34" charset="0"/>
              </a:rPr>
              <a:t>Verwijzingen naar </a:t>
            </a:r>
            <a:r>
              <a:rPr lang="nl-NL" sz="1400" dirty="0" err="1">
                <a:solidFill>
                  <a:srgbClr val="004789"/>
                </a:solidFill>
                <a:latin typeface="Arial" panose="020B0604020202020204" pitchFamily="34" charset="0"/>
                <a:cs typeface="Arial" panose="020B0604020202020204" pitchFamily="34" charset="0"/>
              </a:rPr>
              <a:t>Rivas</a:t>
            </a:r>
            <a:r>
              <a:rPr lang="nl-NL" sz="1400" dirty="0">
                <a:solidFill>
                  <a:srgbClr val="004789"/>
                </a:solidFill>
                <a:latin typeface="Arial" panose="020B0604020202020204" pitchFamily="34" charset="0"/>
                <a:cs typeface="Arial" panose="020B0604020202020204" pitchFamily="34" charset="0"/>
              </a:rPr>
              <a:t> en </a:t>
            </a:r>
            <a:r>
              <a:rPr lang="nl-NL" sz="1400" dirty="0" err="1">
                <a:solidFill>
                  <a:srgbClr val="004789"/>
                </a:solidFill>
                <a:latin typeface="Arial" panose="020B0604020202020204" pitchFamily="34" charset="0"/>
                <a:cs typeface="Arial" panose="020B0604020202020204" pitchFamily="34" charset="0"/>
              </a:rPr>
              <a:t>Amphia</a:t>
            </a:r>
            <a:r>
              <a:rPr lang="nl-NL" sz="1400" dirty="0">
                <a:solidFill>
                  <a:srgbClr val="004789"/>
                </a:solidFill>
                <a:latin typeface="Arial" panose="020B0604020202020204" pitchFamily="34" charset="0"/>
                <a:cs typeface="Arial" panose="020B0604020202020204" pitchFamily="34" charset="0"/>
              </a:rPr>
              <a:t> – Pilotgroep 2</a:t>
            </a:r>
          </a:p>
        </p:txBody>
      </p:sp>
      <p:sp>
        <p:nvSpPr>
          <p:cNvPr id="70" name="TextBox 69"/>
          <p:cNvSpPr txBox="1"/>
          <p:nvPr/>
        </p:nvSpPr>
        <p:spPr>
          <a:xfrm>
            <a:off x="384035" y="177897"/>
            <a:ext cx="5407165" cy="239162"/>
          </a:xfrm>
          <a:prstGeom prst="rect">
            <a:avLst/>
          </a:prstGeom>
          <a:noFill/>
        </p:spPr>
        <p:txBody>
          <a:bodyPr wrap="square" lIns="0" tIns="0" rIns="0" bIns="0" rtlCol="0" anchor="ctr">
            <a:noAutofit/>
          </a:bodyPr>
          <a:lstStyle/>
          <a:p>
            <a:pPr indent="-137160" defTabSz="292093" hangingPunct="0">
              <a:spcAft>
                <a:spcPts val="450"/>
              </a:spcAft>
            </a:pPr>
            <a:r>
              <a:rPr lang="en-US" sz="900" b="1" kern="0" dirty="0" err="1">
                <a:solidFill>
                  <a:srgbClr val="004789"/>
                </a:solidFill>
                <a:latin typeface="Arial" panose="020B0604020202020204" pitchFamily="34" charset="0"/>
                <a:cs typeface="Arial" panose="020B0604020202020204" pitchFamily="34" charset="0"/>
                <a:sym typeface="Helvetica Light"/>
              </a:rPr>
              <a:t>Verwijzingen</a:t>
            </a:r>
            <a:r>
              <a:rPr lang="en-US" sz="900" b="1" kern="0" dirty="0">
                <a:solidFill>
                  <a:srgbClr val="004789"/>
                </a:solidFill>
                <a:latin typeface="Arial" panose="020B0604020202020204" pitchFamily="34" charset="0"/>
                <a:cs typeface="Arial" panose="020B0604020202020204" pitchFamily="34" charset="0"/>
                <a:sym typeface="Helvetica Light"/>
              </a:rPr>
              <a:t> – </a:t>
            </a:r>
            <a:r>
              <a:rPr lang="en-US" sz="900" b="1" kern="0" dirty="0" err="1">
                <a:solidFill>
                  <a:srgbClr val="004789"/>
                </a:solidFill>
                <a:latin typeface="Arial" panose="020B0604020202020204" pitchFamily="34" charset="0"/>
                <a:cs typeface="Arial" panose="020B0604020202020204" pitchFamily="34" charset="0"/>
                <a:sym typeface="Helvetica Light"/>
              </a:rPr>
              <a:t>pilotgroep</a:t>
            </a:r>
            <a:r>
              <a:rPr lang="en-US" sz="900" b="1" kern="0" dirty="0">
                <a:solidFill>
                  <a:srgbClr val="004789"/>
                </a:solidFill>
                <a:latin typeface="Arial" panose="020B0604020202020204" pitchFamily="34" charset="0"/>
                <a:cs typeface="Arial" panose="020B0604020202020204" pitchFamily="34" charset="0"/>
                <a:sym typeface="Helvetica Light"/>
              </a:rPr>
              <a:t> 2</a:t>
            </a:r>
          </a:p>
        </p:txBody>
      </p:sp>
      <p:graphicFrame>
        <p:nvGraphicFramePr>
          <p:cNvPr id="27" name="Object 26"/>
          <p:cNvGraphicFramePr>
            <a:graphicFrameLocks/>
          </p:cNvGraphicFramePr>
          <p:nvPr>
            <p:custDataLst>
              <p:tags r:id="rId4"/>
            </p:custDataLst>
            <p:extLst>
              <p:ext uri="{D42A27DB-BD31-4B8C-83A1-F6EECF244321}">
                <p14:modId xmlns:p14="http://schemas.microsoft.com/office/powerpoint/2010/main" val="437820159"/>
              </p:ext>
            </p:extLst>
          </p:nvPr>
        </p:nvGraphicFramePr>
        <p:xfrm>
          <a:off x="914399" y="1828800"/>
          <a:ext cx="10467980" cy="3642818"/>
        </p:xfrm>
        <a:graphic>
          <a:graphicData uri="http://schemas.openxmlformats.org/presentationml/2006/ole">
            <mc:AlternateContent xmlns:mc="http://schemas.openxmlformats.org/markup-compatibility/2006">
              <mc:Choice xmlns:v="urn:schemas-microsoft-com:vml" Requires="v">
                <p:oleObj spid="_x0000_s19535" name="Chart" r:id="rId30" imgW="10467980" imgH="3642818" progId="MSGraph.Chart.8">
                  <p:embed followColorScheme="full"/>
                </p:oleObj>
              </mc:Choice>
              <mc:Fallback>
                <p:oleObj name="Chart" r:id="rId30" imgW="10467980" imgH="3642818" progId="MSGraph.Chart.8">
                  <p:embed followColorScheme="full"/>
                  <p:pic>
                    <p:nvPicPr>
                      <p:cNvPr id="4" name="Object 3"/>
                      <p:cNvPicPr/>
                      <p:nvPr/>
                    </p:nvPicPr>
                    <p:blipFill>
                      <a:blip r:embed="rId31"/>
                      <a:stretch>
                        <a:fillRect/>
                      </a:stretch>
                    </p:blipFill>
                    <p:spPr>
                      <a:xfrm>
                        <a:off x="914399" y="1828800"/>
                        <a:ext cx="10467980" cy="3642818"/>
                      </a:xfrm>
                      <a:prstGeom prst="rect">
                        <a:avLst/>
                      </a:prstGeom>
                    </p:spPr>
                  </p:pic>
                </p:oleObj>
              </mc:Fallback>
            </mc:AlternateContent>
          </a:graphicData>
        </a:graphic>
      </p:graphicFrame>
      <p:cxnSp>
        <p:nvCxnSpPr>
          <p:cNvPr id="32" name="Straight Connector 31"/>
          <p:cNvCxnSpPr/>
          <p:nvPr>
            <p:custDataLst>
              <p:tags r:id="rId5"/>
            </p:custDataLst>
          </p:nvPr>
        </p:nvCxnSpPr>
        <p:spPr bwMode="white">
          <a:xfrm>
            <a:off x="3779838" y="2692400"/>
            <a:ext cx="5449888" cy="0"/>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custDataLst>
              <p:tags r:id="rId6"/>
            </p:custDataLst>
          </p:nvPr>
        </p:nvCxnSpPr>
        <p:spPr bwMode="white">
          <a:xfrm>
            <a:off x="5145088" y="2498725"/>
            <a:ext cx="5449888" cy="0"/>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custDataLst>
              <p:tags r:id="rId7"/>
            </p:custDataLst>
          </p:nvPr>
        </p:nvCxnSpPr>
        <p:spPr bwMode="white">
          <a:xfrm>
            <a:off x="10594975" y="2498725"/>
            <a:ext cx="0" cy="1270000"/>
          </a:xfrm>
          <a:prstGeom prst="line">
            <a:avLst/>
          </a:prstGeom>
          <a:ln w="12700">
            <a:solidFill>
              <a:schemeClr val="bg1"/>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custDataLst>
              <p:tags r:id="rId8"/>
            </p:custDataLst>
          </p:nvPr>
        </p:nvCxnSpPr>
        <p:spPr bwMode="white">
          <a:xfrm flipV="1">
            <a:off x="5145088" y="2498725"/>
            <a:ext cx="0" cy="481013"/>
          </a:xfrm>
          <a:prstGeom prst="line">
            <a:avLst/>
          </a:prstGeom>
          <a:ln w="12700">
            <a:solidFill>
              <a:schemeClr val="bg1"/>
            </a:solidFill>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custDataLst>
              <p:tags r:id="rId9"/>
            </p:custDataLst>
          </p:nvPr>
        </p:nvCxnSpPr>
        <p:spPr bwMode="white">
          <a:xfrm>
            <a:off x="9229725" y="2692400"/>
            <a:ext cx="0" cy="498475"/>
          </a:xfrm>
          <a:prstGeom prst="line">
            <a:avLst/>
          </a:prstGeom>
          <a:ln w="12700">
            <a:solidFill>
              <a:schemeClr val="bg1"/>
            </a:solidFill>
            <a:headEnd type="none"/>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custDataLst>
              <p:tags r:id="rId10"/>
            </p:custDataLst>
          </p:nvPr>
        </p:nvCxnSpPr>
        <p:spPr bwMode="white">
          <a:xfrm flipV="1">
            <a:off x="3779838" y="2692400"/>
            <a:ext cx="0" cy="192088"/>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42" name="Text Placeholder 2"/>
          <p:cNvSpPr>
            <a:spLocks noGrp="1"/>
          </p:cNvSpPr>
          <p:nvPr>
            <p:custDataLst>
              <p:tags r:id="rId11"/>
            </p:custDataLst>
          </p:nvPr>
        </p:nvSpPr>
        <p:spPr bwMode="auto">
          <a:xfrm>
            <a:off x="7529513" y="2381250"/>
            <a:ext cx="681038" cy="234950"/>
          </a:xfrm>
          <a:prstGeom prst="ellipse">
            <a:avLst/>
          </a:prstGeom>
          <a:solidFill>
            <a:srgbClr val="FFFFFF"/>
          </a:solidFill>
          <a:ln w="9525">
            <a:solidFill>
              <a:schemeClr val="bg1"/>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5E1E654B-0892-44E1-9302-DFDBE54DACA9}" type="datetime'''''''''''''''-''''''''''''3''''6'''''''',''''9''%'''''''''''">
              <a:rPr lang="nl-NL"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-36,9%</a:t>
            </a:fld>
            <a:endParaRPr lang="nl-NL"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43" name="Text Placeholder 2"/>
          <p:cNvSpPr>
            <a:spLocks noGrp="1"/>
          </p:cNvSpPr>
          <p:nvPr>
            <p:custDataLst>
              <p:tags r:id="rId12"/>
            </p:custDataLst>
          </p:nvPr>
        </p:nvSpPr>
        <p:spPr bwMode="auto">
          <a:xfrm>
            <a:off x="10387013" y="5464175"/>
            <a:ext cx="417513" cy="182563"/>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FE7C75FF-D1B6-41D3-8C9A-68CA61565426}" type="datetime'Q''''''''''3’''''''''''''''1''''''''''''''''''''8'''''''''''''">
              <a:rPr lang="nl-NL" altLang="en-US" sz="1200">
                <a:solidFill>
                  <a:srgbClr val="004789"/>
                </a:solidFill>
                <a:latin typeface="Arial" panose="020B0604020202020204" pitchFamily="34" charset="0"/>
                <a:cs typeface="Arial" panose="020B0604020202020204" pitchFamily="34" charset="0"/>
                <a:sym typeface="Arial" panose="020B0604020202020204" pitchFamily="34" charset="0"/>
              </a:rPr>
              <a:pPr/>
              <a:t>Q3’18</a:t>
            </a:fld>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44" name="Text Placeholder 2"/>
          <p:cNvSpPr>
            <a:spLocks noGrp="1"/>
          </p:cNvSpPr>
          <p:nvPr>
            <p:custDataLst>
              <p:tags r:id="rId13"/>
            </p:custDataLst>
          </p:nvPr>
        </p:nvSpPr>
        <p:spPr bwMode="auto">
          <a:xfrm>
            <a:off x="6164263" y="2574925"/>
            <a:ext cx="681038" cy="234950"/>
          </a:xfrm>
          <a:prstGeom prst="ellipse">
            <a:avLst/>
          </a:prstGeom>
          <a:solidFill>
            <a:srgbClr val="FFFFFF"/>
          </a:solidFill>
          <a:ln w="9525">
            <a:solidFill>
              <a:schemeClr val="bg1"/>
            </a:solidFill>
          </a:ln>
        </p:spPr>
        <p:txBody>
          <a:bodyPr vert="horz" wrap="none" lIns="0" tIns="0" rIns="0" bIns="0" numCol="1" spcCol="0" rtlCol="0" anchor="ctr"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lnSpc>
                <a:spcPct val="90000"/>
              </a:lnSpc>
              <a:spcBef>
                <a:spcPct val="0"/>
              </a:spcBef>
              <a:spcAft>
                <a:spcPct val="0"/>
              </a:spcAft>
            </a:pPr>
            <a:fld id="{1E2F787C-85FB-43F3-A7F5-9CE2148A60F4}" type="datetime'''''''''''''-13'''',''''''''''5''''''''''''%'''''">
              <a:rPr lang="en-US" altLang="en-US" sz="1200" b="1">
                <a:solidFill>
                  <a:schemeClr val="bg1"/>
                </a:solidFill>
                <a:latin typeface="Arial" panose="020B0604020202020204" pitchFamily="34" charset="0"/>
                <a:cs typeface="Arial" panose="020B0604020202020204" pitchFamily="34" charset="0"/>
                <a:sym typeface="Arial" panose="020B0604020202020204" pitchFamily="34" charset="0"/>
              </a:rPr>
              <a:pPr/>
              <a:t>-13,5%</a:t>
            </a:fld>
            <a:endParaRPr lang="en-US" sz="1200" b="1" noProof="0" dirty="0">
              <a:solidFill>
                <a:schemeClr val="bg1"/>
              </a:solidFill>
              <a:latin typeface="Arial" panose="020B0604020202020204" pitchFamily="34" charset="0"/>
              <a:cs typeface="Arial" panose="020B0604020202020204" pitchFamily="34" charset="0"/>
              <a:sym typeface="Arial" panose="020B0604020202020204" pitchFamily="34" charset="0"/>
            </a:endParaRPr>
          </a:p>
        </p:txBody>
      </p:sp>
      <p:sp>
        <p:nvSpPr>
          <p:cNvPr id="46" name="Text Placeholder 2"/>
          <p:cNvSpPr>
            <a:spLocks noGrp="1"/>
          </p:cNvSpPr>
          <p:nvPr>
            <p:custDataLst>
              <p:tags r:id="rId14"/>
            </p:custDataLst>
          </p:nvPr>
        </p:nvSpPr>
        <p:spPr bwMode="auto">
          <a:xfrm>
            <a:off x="8999538" y="5464175"/>
            <a:ext cx="460375" cy="182563"/>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C6822BD8-5941-4E9F-B59A-830A8C106ECA}" type="datetime'Q''''2'''''''''' ’1''''8'''''''''''''''''''''''''''">
              <a:rPr lang="nl-NL" altLang="en-US" sz="1200">
                <a:solidFill>
                  <a:srgbClr val="004789"/>
                </a:solidFill>
                <a:latin typeface="Arial" panose="020B0604020202020204" pitchFamily="34" charset="0"/>
                <a:cs typeface="Arial" panose="020B0604020202020204" pitchFamily="34" charset="0"/>
                <a:sym typeface="Arial" panose="020B0604020202020204" pitchFamily="34" charset="0"/>
              </a:rPr>
              <a:pPr/>
              <a:t>Q2 ’18</a:t>
            </a:fld>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47" name="Text Placeholder 2"/>
          <p:cNvSpPr>
            <a:spLocks noGrp="1"/>
          </p:cNvSpPr>
          <p:nvPr>
            <p:custDataLst>
              <p:tags r:id="rId15"/>
            </p:custDataLst>
          </p:nvPr>
        </p:nvSpPr>
        <p:spPr bwMode="gray">
          <a:xfrm>
            <a:off x="9104313" y="3228975"/>
            <a:ext cx="252413"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CCED4729-9BD4-4EC1-A068-B14155E7F128}" type="datetime'''''''6''''''''''7''''''''''''''''1'''''''''''''''''''">
              <a:rPr lang="en-US" altLang="en-US" sz="1200" b="1">
                <a:solidFill>
                  <a:srgbClr val="004789"/>
                </a:solidFill>
                <a:latin typeface="Arial" panose="020B0604020202020204" pitchFamily="34" charset="0"/>
                <a:cs typeface="Arial" panose="020B0604020202020204" pitchFamily="34" charset="0"/>
                <a:sym typeface="Arial" panose="020B0604020202020204" pitchFamily="34" charset="0"/>
              </a:rPr>
              <a:pPr/>
              <a:t>671</a:t>
            </a:fld>
            <a:endParaRPr lang="en-US" sz="1200" b="1"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68" name="Text Placeholder 2"/>
          <p:cNvSpPr>
            <a:spLocks noGrp="1"/>
          </p:cNvSpPr>
          <p:nvPr>
            <p:custDataLst>
              <p:tags r:id="rId16"/>
            </p:custDataLst>
          </p:nvPr>
        </p:nvSpPr>
        <p:spPr bwMode="auto">
          <a:xfrm>
            <a:off x="7635875" y="5464175"/>
            <a:ext cx="460375" cy="182563"/>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E401D068-A388-4190-9CB2-E37A84970C5E}" type="datetime'Q''''''''''''1'''''''''''' ’''''''1''''''8'''">
              <a:rPr lang="nl-NL" altLang="en-US" sz="1200">
                <a:solidFill>
                  <a:srgbClr val="004789"/>
                </a:solidFill>
                <a:latin typeface="Arial" panose="020B0604020202020204" pitchFamily="34" charset="0"/>
                <a:cs typeface="Arial" panose="020B0604020202020204" pitchFamily="34" charset="0"/>
                <a:sym typeface="Arial" panose="020B0604020202020204" pitchFamily="34" charset="0"/>
              </a:rPr>
              <a:pPr/>
              <a:t>Q1 ’18</a:t>
            </a:fld>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45" name="Text Placeholder 2"/>
          <p:cNvSpPr>
            <a:spLocks noGrp="1"/>
          </p:cNvSpPr>
          <p:nvPr>
            <p:custDataLst>
              <p:tags r:id="rId17"/>
            </p:custDataLst>
          </p:nvPr>
        </p:nvSpPr>
        <p:spPr bwMode="gray">
          <a:xfrm>
            <a:off x="10469563" y="3806825"/>
            <a:ext cx="252413"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486D2A5A-CED5-420A-8540-1EC8AB2B2EB5}" type="datetime'''''4''''''''''''''''''''''''''''7''''''''''0'''">
              <a:rPr lang="en-US" altLang="en-US" sz="1200" b="1">
                <a:solidFill>
                  <a:srgbClr val="004789"/>
                </a:solidFill>
                <a:latin typeface="Arial" panose="020B0604020202020204" pitchFamily="34" charset="0"/>
                <a:cs typeface="Arial" panose="020B0604020202020204" pitchFamily="34" charset="0"/>
                <a:sym typeface="Arial" panose="020B0604020202020204" pitchFamily="34" charset="0"/>
              </a:rPr>
              <a:pPr/>
              <a:t>470</a:t>
            </a:fld>
            <a:endParaRPr lang="en-US" sz="1200" b="1"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66" name="Text Placeholder 2"/>
          <p:cNvSpPr>
            <a:spLocks noGrp="1"/>
          </p:cNvSpPr>
          <p:nvPr>
            <p:custDataLst>
              <p:tags r:id="rId18"/>
            </p:custDataLst>
          </p:nvPr>
        </p:nvSpPr>
        <p:spPr bwMode="auto">
          <a:xfrm>
            <a:off x="6275388" y="5464175"/>
            <a:ext cx="460375" cy="182563"/>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8994A554-D3C2-40AE-B0D4-E6FE4EB833C7}" type="datetime'''''''Q4'''''' ''''''''''''''''''''’''''''''''1''''7'''''">
              <a:rPr lang="nl-NL" altLang="en-US" sz="1200">
                <a:solidFill>
                  <a:srgbClr val="004789"/>
                </a:solidFill>
                <a:latin typeface="Arial" panose="020B0604020202020204" pitchFamily="34" charset="0"/>
                <a:cs typeface="Arial" panose="020B0604020202020204" pitchFamily="34" charset="0"/>
                <a:sym typeface="Arial" panose="020B0604020202020204" pitchFamily="34" charset="0"/>
              </a:rPr>
              <a:pPr/>
              <a:t>Q4 ’17</a:t>
            </a:fld>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65" name="Text Placeholder 2"/>
          <p:cNvSpPr>
            <a:spLocks noGrp="1"/>
          </p:cNvSpPr>
          <p:nvPr>
            <p:custDataLst>
              <p:tags r:id="rId19"/>
            </p:custDataLst>
          </p:nvPr>
        </p:nvSpPr>
        <p:spPr bwMode="gray">
          <a:xfrm>
            <a:off x="7740650" y="2827338"/>
            <a:ext cx="252413"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2370C6EE-77B6-4F2D-A145-2868349CFE7B}" type="datetime'''''''''''''''''8''''''0''9'''''''">
              <a:rPr lang="en-US" altLang="en-US" sz="1200" b="1">
                <a:solidFill>
                  <a:srgbClr val="004789"/>
                </a:solidFill>
                <a:latin typeface="Arial" panose="020B0604020202020204" pitchFamily="34" charset="0"/>
                <a:cs typeface="Arial" panose="020B0604020202020204" pitchFamily="34" charset="0"/>
                <a:sym typeface="Arial" panose="020B0604020202020204" pitchFamily="34" charset="0"/>
              </a:rPr>
              <a:pPr/>
              <a:t>809</a:t>
            </a:fld>
            <a:endParaRPr lang="en-US" sz="1200" b="1"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40" name="Text Placeholder 2"/>
          <p:cNvSpPr>
            <a:spLocks noGrp="1"/>
          </p:cNvSpPr>
          <p:nvPr>
            <p:custDataLst>
              <p:tags r:id="rId20"/>
            </p:custDataLst>
          </p:nvPr>
        </p:nvSpPr>
        <p:spPr bwMode="auto">
          <a:xfrm>
            <a:off x="4914900" y="5464175"/>
            <a:ext cx="460375" cy="182563"/>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C93012D5-E76B-45A5-9F03-274167F259D3}" type="datetime'''Q''''''3 ''''''''''’''''''''''''''''''17'">
              <a:rPr lang="nl-NL" altLang="en-US" sz="1200">
                <a:solidFill>
                  <a:srgbClr val="004789"/>
                </a:solidFill>
                <a:latin typeface="Arial" panose="020B0604020202020204" pitchFamily="34" charset="0"/>
                <a:cs typeface="Arial" panose="020B0604020202020204" pitchFamily="34" charset="0"/>
                <a:sym typeface="Arial" panose="020B0604020202020204" pitchFamily="34" charset="0"/>
              </a:rPr>
              <a:pPr/>
              <a:t>Q3 ’17</a:t>
            </a:fld>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41" name="Text Placeholder 2"/>
          <p:cNvSpPr>
            <a:spLocks noGrp="1"/>
          </p:cNvSpPr>
          <p:nvPr>
            <p:custDataLst>
              <p:tags r:id="rId21"/>
            </p:custDataLst>
          </p:nvPr>
        </p:nvSpPr>
        <p:spPr bwMode="gray">
          <a:xfrm>
            <a:off x="5019675" y="3017838"/>
            <a:ext cx="252413"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8920F643-AE49-4D15-8681-13383824F90E}" type="datetime'''''''''''''7''''4''''''''''''''''''''''''''''''''5'''''''''">
              <a:rPr lang="en-US" altLang="en-US" sz="1200" b="1">
                <a:solidFill>
                  <a:srgbClr val="004789"/>
                </a:solidFill>
                <a:latin typeface="Arial" panose="020B0604020202020204" pitchFamily="34" charset="0"/>
                <a:cs typeface="Arial" panose="020B0604020202020204" pitchFamily="34" charset="0"/>
                <a:sym typeface="Arial" panose="020B0604020202020204" pitchFamily="34" charset="0"/>
              </a:rPr>
              <a:pPr/>
              <a:t>745</a:t>
            </a:fld>
            <a:endParaRPr lang="en-US" sz="1200" b="1"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38" name="Text Placeholder 2"/>
          <p:cNvSpPr>
            <a:spLocks noGrp="1"/>
          </p:cNvSpPr>
          <p:nvPr>
            <p:custDataLst>
              <p:tags r:id="rId22"/>
            </p:custDataLst>
          </p:nvPr>
        </p:nvSpPr>
        <p:spPr bwMode="auto">
          <a:xfrm>
            <a:off x="3549650" y="5464175"/>
            <a:ext cx="460375" cy="182563"/>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4B65BB54-EDBA-4CD4-A4F0-C92B94230458}" type="datetime'''''''''''''''''''Q''2'' ''’''''''''''''''''''''''''1''7'''">
              <a:rPr lang="nl-NL" altLang="en-US" sz="1200">
                <a:solidFill>
                  <a:srgbClr val="004789"/>
                </a:solidFill>
                <a:latin typeface="Arial" panose="020B0604020202020204" pitchFamily="34" charset="0"/>
                <a:cs typeface="Arial" panose="020B0604020202020204" pitchFamily="34" charset="0"/>
                <a:sym typeface="Arial" panose="020B0604020202020204" pitchFamily="34" charset="0"/>
              </a:rPr>
              <a:pPr/>
              <a:t>Q2 ’17</a:t>
            </a:fld>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67" name="Text Placeholder 2"/>
          <p:cNvSpPr>
            <a:spLocks noGrp="1"/>
          </p:cNvSpPr>
          <p:nvPr>
            <p:custDataLst>
              <p:tags r:id="rId23"/>
            </p:custDataLst>
          </p:nvPr>
        </p:nvSpPr>
        <p:spPr bwMode="gray">
          <a:xfrm>
            <a:off x="6380163" y="2886075"/>
            <a:ext cx="252413"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28F19745-11E2-479E-884C-CF0D76C2B6B0}" type="datetime'''''''''''''''''''''''''7''''9''''''''''''''''''0'''''''">
              <a:rPr lang="en-US" altLang="en-US" sz="1200" b="1">
                <a:solidFill>
                  <a:srgbClr val="004789"/>
                </a:solidFill>
                <a:latin typeface="Arial" panose="020B0604020202020204" pitchFamily="34" charset="0"/>
                <a:cs typeface="Arial" panose="020B0604020202020204" pitchFamily="34" charset="0"/>
                <a:sym typeface="Arial" panose="020B0604020202020204" pitchFamily="34" charset="0"/>
              </a:rPr>
              <a:pPr/>
              <a:t>790</a:t>
            </a:fld>
            <a:endParaRPr lang="en-US" sz="1200" b="1"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39" name="Text Placeholder 2"/>
          <p:cNvSpPr>
            <a:spLocks noGrp="1"/>
          </p:cNvSpPr>
          <p:nvPr>
            <p:custDataLst>
              <p:tags r:id="rId24"/>
            </p:custDataLst>
          </p:nvPr>
        </p:nvSpPr>
        <p:spPr bwMode="gray">
          <a:xfrm>
            <a:off x="3654425" y="2922588"/>
            <a:ext cx="252413"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0FDB9B81-7BA9-4858-A78F-05B45DE21B87}" type="datetime'''''''7''''''''''''''''76'''''''''">
              <a:rPr lang="en-US" altLang="en-US" sz="1200" b="1">
                <a:solidFill>
                  <a:srgbClr val="004789"/>
                </a:solidFill>
                <a:latin typeface="Arial" panose="020B0604020202020204" pitchFamily="34" charset="0"/>
                <a:cs typeface="Arial" panose="020B0604020202020204" pitchFamily="34" charset="0"/>
                <a:sym typeface="Arial" panose="020B0604020202020204" pitchFamily="34" charset="0"/>
              </a:rPr>
              <a:pPr/>
              <a:t>776</a:t>
            </a:fld>
            <a:endParaRPr lang="en-US" sz="1200" b="1"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36" name="Text Placeholder 2"/>
          <p:cNvSpPr>
            <a:spLocks noGrp="1"/>
          </p:cNvSpPr>
          <p:nvPr>
            <p:custDataLst>
              <p:tags r:id="rId25"/>
            </p:custDataLst>
          </p:nvPr>
        </p:nvSpPr>
        <p:spPr bwMode="auto">
          <a:xfrm>
            <a:off x="2185988" y="5464175"/>
            <a:ext cx="460375" cy="182563"/>
          </a:xfrm>
          <a:prstGeom prst="rect">
            <a:avLst/>
          </a:prstGeom>
          <a:noFill/>
          <a:extLst>
            <a:ext uri="{909E8E84-426E-40DD-AFC4-6F175D3DCCD1}">
              <a14:hiddenFill xmlns:a14="http://schemas.microsoft.com/office/drawing/2010/main">
                <a:solidFill>
                  <a:scrgbClr r="0" g="0" b="0"/>
                </a:solidFill>
              </a14:hiddenFill>
            </a:ext>
          </a:extLst>
        </p:spPr>
        <p:txBody>
          <a:bodyPr vert="horz" lIns="0" tIns="0" rIns="0" bIns="0" numCol="1" spcCol="0" rtlCol="0" anchor="t"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B9FCCFAD-17DA-43A5-A2C8-DBEFB3209B05}" type="datetime'''''''''''''Q''''''''''1'' ''''''''’''''1''''7'''''''''''''">
              <a:rPr lang="nl-NL" altLang="en-US" sz="1200">
                <a:solidFill>
                  <a:srgbClr val="004789"/>
                </a:solidFill>
                <a:latin typeface="Arial" panose="020B0604020202020204" pitchFamily="34" charset="0"/>
                <a:cs typeface="Arial" panose="020B0604020202020204" pitchFamily="34" charset="0"/>
                <a:sym typeface="Arial" panose="020B0604020202020204" pitchFamily="34" charset="0"/>
              </a:rPr>
              <a:pPr/>
              <a:t>Q1 ’17</a:t>
            </a:fld>
            <a:endParaRPr lang="nl-NL" sz="1200"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37" name="Text Placeholder 2"/>
          <p:cNvSpPr>
            <a:spLocks noGrp="1"/>
          </p:cNvSpPr>
          <p:nvPr>
            <p:custDataLst>
              <p:tags r:id="rId26"/>
            </p:custDataLst>
          </p:nvPr>
        </p:nvSpPr>
        <p:spPr bwMode="gray">
          <a:xfrm>
            <a:off x="2290763" y="2359025"/>
            <a:ext cx="252413" cy="182563"/>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numCol="1" spcCol="0" rtlCol="0" anchor="b" anchorCtr="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indent="0" algn="ctr">
              <a:spcBef>
                <a:spcPct val="0"/>
              </a:spcBef>
              <a:spcAft>
                <a:spcPct val="0"/>
              </a:spcAft>
            </a:pPr>
            <a:fld id="{14494D0A-F594-4626-8070-81EB5E4DCB53}" type="datetime'''''''''''''''''''9''''''''''''''''''''''7''''''''''''2'''''''">
              <a:rPr lang="en-US" altLang="en-US" sz="1200" b="1">
                <a:solidFill>
                  <a:srgbClr val="004789"/>
                </a:solidFill>
                <a:latin typeface="Arial" panose="020B0604020202020204" pitchFamily="34" charset="0"/>
                <a:cs typeface="Arial" panose="020B0604020202020204" pitchFamily="34" charset="0"/>
                <a:sym typeface="Arial" panose="020B0604020202020204" pitchFamily="34" charset="0"/>
              </a:rPr>
              <a:pPr/>
              <a:t>972</a:t>
            </a:fld>
            <a:endParaRPr lang="en-US" sz="1200" b="1" noProof="0" dirty="0">
              <a:solidFill>
                <a:srgbClr val="004789"/>
              </a:solidFill>
              <a:latin typeface="Arial" panose="020B0604020202020204" pitchFamily="34" charset="0"/>
              <a:cs typeface="Arial" panose="020B0604020202020204" pitchFamily="34" charset="0"/>
              <a:sym typeface="Arial" panose="020B0604020202020204" pitchFamily="34" charset="0"/>
            </a:endParaRPr>
          </a:p>
        </p:txBody>
      </p:sp>
      <p:sp>
        <p:nvSpPr>
          <p:cNvPr id="76" name="Oval 75"/>
          <p:cNvSpPr/>
          <p:nvPr/>
        </p:nvSpPr>
        <p:spPr bwMode="ltGray">
          <a:xfrm>
            <a:off x="4006850" y="5703385"/>
            <a:ext cx="754062" cy="254000"/>
          </a:xfrm>
          <a:prstGeom prst="ellipse">
            <a:avLst/>
          </a:prstGeom>
          <a:solidFill>
            <a:srgbClr val="004789"/>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FFFFFF"/>
                </a:solidFill>
                <a:latin typeface="Arial" panose="020B0604020202020204" pitchFamily="34" charset="0"/>
                <a:cs typeface="Arial" panose="020B0604020202020204" pitchFamily="34" charset="0"/>
              </a:rPr>
              <a:t>1521</a:t>
            </a:r>
          </a:p>
        </p:txBody>
      </p:sp>
      <p:sp>
        <p:nvSpPr>
          <p:cNvPr id="77" name="Oval 76"/>
          <p:cNvSpPr/>
          <p:nvPr/>
        </p:nvSpPr>
        <p:spPr bwMode="ltGray">
          <a:xfrm>
            <a:off x="9473887" y="5703385"/>
            <a:ext cx="754062" cy="254000"/>
          </a:xfrm>
          <a:prstGeom prst="ellipse">
            <a:avLst/>
          </a:prstGeom>
          <a:solidFill>
            <a:srgbClr val="004789"/>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FFFFFF"/>
                </a:solidFill>
                <a:latin typeface="Arial" panose="020B0604020202020204" pitchFamily="34" charset="0"/>
                <a:cs typeface="Arial" panose="020B0604020202020204" pitchFamily="34" charset="0"/>
              </a:rPr>
              <a:t>1141</a:t>
            </a:r>
          </a:p>
        </p:txBody>
      </p:sp>
      <p:pic>
        <p:nvPicPr>
          <p:cNvPr id="79" name="Picture 78"/>
          <p:cNvPicPr>
            <a:picLocks noChangeAspect="1"/>
          </p:cNvPicPr>
          <p:nvPr/>
        </p:nvPicPr>
        <p:blipFill>
          <a:blip r:embed="rId32"/>
          <a:stretch>
            <a:fillRect/>
          </a:stretch>
        </p:blipFill>
        <p:spPr>
          <a:xfrm>
            <a:off x="1237894" y="3821367"/>
            <a:ext cx="496630" cy="496630"/>
          </a:xfrm>
          <a:prstGeom prst="rect">
            <a:avLst/>
          </a:prstGeom>
        </p:spPr>
      </p:pic>
      <p:pic>
        <p:nvPicPr>
          <p:cNvPr id="80" name="Picture 79"/>
          <p:cNvPicPr>
            <a:picLocks noChangeAspect="1"/>
          </p:cNvPicPr>
          <p:nvPr/>
        </p:nvPicPr>
        <p:blipFill>
          <a:blip r:embed="rId33"/>
          <a:stretch>
            <a:fillRect/>
          </a:stretch>
        </p:blipFill>
        <p:spPr>
          <a:xfrm>
            <a:off x="1266859" y="2560321"/>
            <a:ext cx="585559" cy="410438"/>
          </a:xfrm>
          <a:prstGeom prst="rect">
            <a:avLst/>
          </a:prstGeom>
        </p:spPr>
      </p:pic>
      <p:sp>
        <p:nvSpPr>
          <p:cNvPr id="81" name="AutoShape 2"/>
          <p:cNvSpPr>
            <a:spLocks noChangeArrowheads="1"/>
          </p:cNvSpPr>
          <p:nvPr/>
        </p:nvSpPr>
        <p:spPr bwMode="gray">
          <a:xfrm>
            <a:off x="8309322" y="4713661"/>
            <a:ext cx="690216" cy="414961"/>
          </a:xfrm>
          <a:prstGeom prst="wedgeRectCallout">
            <a:avLst>
              <a:gd name="adj1" fmla="val 31185"/>
              <a:gd name="adj2" fmla="val 104031"/>
            </a:avLst>
          </a:prstGeom>
          <a:solidFill>
            <a:srgbClr val="FFFFFF"/>
          </a:solidFill>
          <a:ln w="9525">
            <a:solidFill>
              <a:srgbClr val="000000"/>
            </a:solidFill>
            <a:miter lim="800000"/>
            <a:headEnd/>
            <a:tailEnd/>
          </a:ln>
          <a:effectLst/>
        </p:spPr>
        <p:txBody>
          <a:bodyPr lIns="36000" rIns="9144" anchor="ctr"/>
          <a:lstStyle/>
          <a:p>
            <a:pPr eaLnBrk="0" fontAlgn="base" hangingPunct="0">
              <a:spcBef>
                <a:spcPct val="0"/>
              </a:spcBef>
              <a:spcAft>
                <a:spcPct val="0"/>
              </a:spcAft>
            </a:pPr>
            <a:r>
              <a:rPr lang="nl-NL" sz="1050" dirty="0">
                <a:solidFill>
                  <a:srgbClr val="000000"/>
                </a:solidFill>
                <a:latin typeface="+mj-lt"/>
              </a:rPr>
              <a:t>Start pilot</a:t>
            </a:r>
          </a:p>
        </p:txBody>
      </p:sp>
      <p:sp>
        <p:nvSpPr>
          <p:cNvPr id="83" name="TextBox 82"/>
          <p:cNvSpPr txBox="1"/>
          <p:nvPr/>
        </p:nvSpPr>
        <p:spPr>
          <a:xfrm>
            <a:off x="6997985" y="5856276"/>
            <a:ext cx="613250" cy="323189"/>
          </a:xfrm>
          <a:prstGeom prst="rect">
            <a:avLst/>
          </a:prstGeom>
          <a:noFill/>
        </p:spPr>
        <p:txBody>
          <a:bodyPr wrap="square" lIns="0" tIns="0" rIns="0" bIns="0" rtlCol="0">
            <a:noAutofit/>
          </a:bodyPr>
          <a:lstStyle/>
          <a:p>
            <a:pPr indent="-274320">
              <a:spcAft>
                <a:spcPts val="900"/>
              </a:spcAft>
            </a:pPr>
            <a:r>
              <a:rPr lang="en-US" sz="1400" dirty="0">
                <a:solidFill>
                  <a:srgbClr val="004789"/>
                </a:solidFill>
                <a:latin typeface="Arial" panose="020B0604020202020204" pitchFamily="34" charset="0"/>
                <a:cs typeface="Arial" panose="020B0604020202020204" pitchFamily="34" charset="0"/>
              </a:rPr>
              <a:t>-25%</a:t>
            </a:r>
          </a:p>
        </p:txBody>
      </p:sp>
      <p:sp>
        <p:nvSpPr>
          <p:cNvPr id="87" name="Shape 144"/>
          <p:cNvSpPr/>
          <p:nvPr/>
        </p:nvSpPr>
        <p:spPr>
          <a:xfrm>
            <a:off x="677950" y="628375"/>
            <a:ext cx="9482050" cy="882931"/>
          </a:xfrm>
          <a:prstGeom prst="rect">
            <a:avLst/>
          </a:prstGeom>
          <a:ln w="12700">
            <a:miter lim="400000"/>
          </a:ln>
          <a:extLst>
            <a:ext uri="{C572A759-6A51-4108-AA02-DFA0A04FC94B}">
              <ma14:wrappingTextBoxFlag xmlns:ma14="http://schemas.microsoft.com/office/mac/drawingml/2011/main" xmlns="" val="1"/>
            </a:ext>
          </a:extLst>
        </p:spPr>
        <p:txBody>
          <a:bodyPr wrap="square" lIns="71436" tIns="71436" rIns="71436" bIns="71436">
            <a:spAutoFit/>
          </a:bodyPr>
          <a:lstStyle>
            <a:lvl1pPr>
              <a:spcBef>
                <a:spcPts val="4200"/>
              </a:spcBef>
              <a:defRPr sz="4000" b="1">
                <a:solidFill>
                  <a:srgbClr val="0396D6"/>
                </a:solidFill>
                <a:latin typeface="Arial"/>
                <a:ea typeface="Arial"/>
                <a:cs typeface="Arial"/>
                <a:sym typeface="Arial"/>
              </a:defRPr>
            </a:lvl1pPr>
          </a:lstStyle>
          <a:p>
            <a:r>
              <a:rPr lang="nl-NL" sz="2400" dirty="0"/>
              <a:t>De nieuwe pilotprakijken tonen in hun eerste halfjaar een daling van 25% in verwijzingen naar </a:t>
            </a:r>
            <a:r>
              <a:rPr lang="nl-NL" sz="2400" dirty="0" err="1"/>
              <a:t>Amphia</a:t>
            </a:r>
            <a:r>
              <a:rPr lang="nl-NL" sz="2400" dirty="0"/>
              <a:t> en </a:t>
            </a:r>
            <a:r>
              <a:rPr lang="nl-NL" sz="2400" dirty="0" err="1"/>
              <a:t>Rivas</a:t>
            </a:r>
            <a:endParaRPr lang="en-US" sz="2400" dirty="0">
              <a:latin typeface="Arial" panose="020B0604020202020204" pitchFamily="34" charset="0"/>
              <a:cs typeface="Arial" panose="020B0604020202020204" pitchFamily="34" charset="0"/>
            </a:endParaRPr>
          </a:p>
        </p:txBody>
      </p:sp>
      <p:cxnSp>
        <p:nvCxnSpPr>
          <p:cNvPr id="48" name="Straight Arrow Connector 47"/>
          <p:cNvCxnSpPr/>
          <p:nvPr/>
        </p:nvCxnSpPr>
        <p:spPr>
          <a:xfrm>
            <a:off x="4944069" y="5830011"/>
            <a:ext cx="43418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7051304"/>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14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1&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yearfmt&gt;&lt;begin val=&quot;0&quot;/&gt;&lt;end val=&quot;4&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6&quot;&gt;&lt;elem m_fUsage=&quot;3.79773047627691839878E+00&quot;&gt;&lt;m_msothmcolidx val=&quot;0&quot;/&gt;&lt;m_rgb r=&quot;0F&quot; g=&quot;AC&quot; b=&quot;F0&quot;/&gt;&lt;m_nBrightness val=&quot;0&quot;/&gt;&lt;/elem&gt;&lt;elem m_fUsage=&quot;2.87697571175783251007E+00&quot;&gt;&lt;m_msothmcolidx val=&quot;0&quot;/&gt;&lt;m_rgb r=&quot;09&quot; g=&quot;7A&quot; b=&quot;C6&quot;/&gt;&lt;m_nBrightness val=&quot;0&quot;/&gt;&lt;/elem&gt;&lt;elem m_fUsage=&quot;1.70876644307687275415E+00&quot;&gt;&lt;m_msothmcolidx val=&quot;0&quot;/&gt;&lt;m_rgb r=&quot;1F&quot; g=&quot;03&quot; b=&quot;8D&quot;/&gt;&lt;m_nBrightness val=&quot;0&quot;/&gt;&lt;/elem&gt;&lt;elem m_fUsage=&quot;8.10000000000000053291E-01&quot;&gt;&lt;m_msothmcolidx val=&quot;0&quot;/&gt;&lt;m_rgb r=&quot;06&quot; g=&quot;59&quot; b=&quot;91&quot;/&gt;&lt;m_nBrightness val=&quot;0&quot;/&gt;&lt;/elem&gt;&lt;elem m_fUsage=&quot;1.36400617661452033813E-01&quot;&gt;&lt;m_msothmcolidx val=&quot;0&quot;/&gt;&lt;m_rgb r=&quot;00&quot; g=&quot;70&quot; b=&quot;C0&quot;/&gt;&lt;m_nBrightness val=&quot;0&quot;/&gt;&lt;/elem&gt;&lt;elem m_fUsage=&quot;8.86293811965250810658E-02&quot;&gt;&lt;m_msothmcolidx val=&quot;0&quot;/&gt;&lt;m_rgb r=&quot;1B&quot; g=&quot;9D&quot; b=&quot;FE&quot;/&gt;&lt;m_nBrightness val=&quot;0&quot;/&gt;&lt;/elem&gt;&lt;/m_vecMRU&gt;&lt;/m_mruColor&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C20V0o0gQKiLsw8wKNVGRw"/>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YW8LOSHyQ8ikhgxrp5Iv9Q"/>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qkTmt2fARtiaQ0hazH3Kdw"/>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3YXxJBxkR5ahKHDegB0pcQ"/>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RfDoXwdnQjiSfiZ4aGRTfw"/>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dNO72c6KTJWywcpNeaBLEQ"/>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Vst62quvQsOvJJ6K0H61pg"/>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trBEdAhnJRkGrY.fJ0BcQPQ"/>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j28qCE_ZTjKPFXwAgh62YA"/>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XwiXn5ZzRcC15xZ0KFn2yA"/>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tj4XHPDWR4CRyxxugjAqH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0gqlHsAuS4y67EsBUhb8zg"/>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z_hj4KITfCX_PO1ylTOCg"/>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Va4hQfd5QI2.Ugs2O.Zqww"/>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yrDrQaxxT6WUhpRoZASRaA"/>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pAUKvsGURaSCGTaWtnLF5A"/>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W34jpwqCS8W4fZ05.zGHUQ"/>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XTDOb_FaRMCL7CKislHlKw"/>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XR9BSmtrTzSBbS8cXa6ktg"/>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SvzkN1dWRdWJpC00xA_nAg"/>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mb2wwTDRTz.ag4QUApQnK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EJYVKtd1RaCdgYqfRKUiyw"/>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M.ctfFfUTyOFqn7Oml_GXw"/>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tQJhbQxRjSrO08U28DGudfA"/>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tq25fIjdPRUm__zuffzuF2Q"/>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tw.7Gjmt_RVKrmiEjvIrJcg"/>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tayMwvOycT6mpi6.7SMT9RA"/>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t99Kobd1cQ.2oGAyg7MIY6g"/>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t0eCX.rYlRW29hmv2KfFbHg"/>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t4ssvfPzQTwakTIoIMoq_gQ"/>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tHv8Jo0oaRpujTDlmR2bzXQ"/>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tYAjgYZ01S3G5TGzhm_EtV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KCKztkm8SdeKo7w3I2T9pQ"/>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tCRE.yMHuTXGuwR1AWMVrkA"/>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tmgSPRTnVRFqE8zIbvkI4Qg"/>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t89esj5SLQ4CjjmYm2ZC1Rg"/>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tqULM0VaRTLS0rjs15_6AWw"/>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tFS6WR_HSQo6xahF_VmmoTg"/>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txKJarMjQRNi4PCZSuYNZGQ"/>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tsugNUttJSwG.AmkoPv0FZg"/>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VPNrfrI2QOa2hEFa7H9yiQ"/>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t2nvFHewOSe6KH4GQsxQd0A"/>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tA0tSQ6VcTVO09oktOkFJe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z6yLNM4USDOH7RZUUpPt4w"/>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tOGUhQQJERPWGEZrVq.qzrw"/>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tH2NJ8hY.Tcq3oMJEh4X7MQ"/>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tClm7NjJaQ_CJKR7EoDMfww"/>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t5vjDRyGZS5m.QKBrsBzzRg"/>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tKfOErhXzRQe43x9piylAAQ"/>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tK2t7VO5zT.mUytTCrc20Gg"/>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thETvFw2nSNC0hhHuiDWHDw"/>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tprwamjGmRZ60G0_fRBbL2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GaAG3iShRRq3O2sobbVlzA"/>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tzqVp9wioTaC87V2Vo3GP0A"/>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tQmum1qIHRfOBWd6O3GWWSg"/>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t0nQ78nFzSB2PEuS_FvD48g"/>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tfJWZSkfpR1aLXwacOVf3bg"/>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tsWqRGvqFSeezkYxm04X7Bg"/>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tBFK9pGLcRI2L6ZxyGwhfmA"/>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tw8YkayoURzmrIUADozScxQ"/>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t.qEsmsbQSfOCIxHQGE_ddA"/>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t6dt830wTRDmgvYyoKdthfA"/>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tfbOkJbSaSVCSm8iDpDFoh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JVSU_Gt9Rz6PTh.31LCU8Q"/>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txTuzKXDRTwKPlw1W_94HHg"/>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tYW_GVOzISCSknqcuf6UNLA"/>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tJQ882dwmQGiRCJI1wCV0zA"/>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tD_qpDssRTfaCV6kj0WOQIw"/>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tGrct0in4SFmkev2Js0YNVw"/>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tLU9LUq7qTlyoAEvEme.z3A"/>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tivV5DaFRQvCFOCFWo6VhPw"/>
</p:tagLst>
</file>

<file path=ppt/tags/tag167.xml><?xml version="1.0" encoding="utf-8"?>
<p:tagLst xmlns:a="http://schemas.openxmlformats.org/drawingml/2006/main" xmlns:r="http://schemas.openxmlformats.org/officeDocument/2006/relationships" xmlns:p="http://schemas.openxmlformats.org/presentationml/2006/main">
  <p:tag name="THINKCELLSHAPEDONOTDELETE" val="tR0fQUlZTQEiH9A_Q_l42cw"/>
</p:tagLst>
</file>

<file path=ppt/tags/tag168.xml><?xml version="1.0" encoding="utf-8"?>
<p:tagLst xmlns:a="http://schemas.openxmlformats.org/drawingml/2006/main" xmlns:r="http://schemas.openxmlformats.org/officeDocument/2006/relationships" xmlns:p="http://schemas.openxmlformats.org/presentationml/2006/main">
  <p:tag name="THINKCELLSHAPEDONOTDELETE" val="tMGdFrATVQJmeaSG8IddbAg"/>
</p:tagLst>
</file>

<file path=ppt/tags/tag169.xml><?xml version="1.0" encoding="utf-8"?>
<p:tagLst xmlns:a="http://schemas.openxmlformats.org/drawingml/2006/main" xmlns:r="http://schemas.openxmlformats.org/officeDocument/2006/relationships" xmlns:p="http://schemas.openxmlformats.org/presentationml/2006/main">
  <p:tag name="THINKCELLSHAPEDONOTDELETE" val="tHzNeK0qNQgifPVr277chK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0z0q1FKHRMi3zW9DzWgP2A"/>
</p:tagLst>
</file>

<file path=ppt/tags/tag170.xml><?xml version="1.0" encoding="utf-8"?>
<p:tagLst xmlns:a="http://schemas.openxmlformats.org/drawingml/2006/main" xmlns:r="http://schemas.openxmlformats.org/officeDocument/2006/relationships" xmlns:p="http://schemas.openxmlformats.org/presentationml/2006/main">
  <p:tag name="THINKCELLSHAPEDONOTDELETE" val="tUdJkxQYSSx6ToxrUsJHUwA"/>
</p:tagLst>
</file>

<file path=ppt/tags/tag171.xml><?xml version="1.0" encoding="utf-8"?>
<p:tagLst xmlns:a="http://schemas.openxmlformats.org/drawingml/2006/main" xmlns:r="http://schemas.openxmlformats.org/officeDocument/2006/relationships" xmlns:p="http://schemas.openxmlformats.org/presentationml/2006/main">
  <p:tag name="THINKCELLSHAPEDONOTDELETE" val="t0qIwraKwQn2QJdm.CbKa0g"/>
</p:tagLst>
</file>

<file path=ppt/tags/tag172.xml><?xml version="1.0" encoding="utf-8"?>
<p:tagLst xmlns:a="http://schemas.openxmlformats.org/drawingml/2006/main" xmlns:r="http://schemas.openxmlformats.org/officeDocument/2006/relationships" xmlns:p="http://schemas.openxmlformats.org/presentationml/2006/main">
  <p:tag name="THINKCELLSHAPEDONOTDELETE" val="tS3OajWdhSfOQhoiX_lFiEQ"/>
</p:tagLst>
</file>

<file path=ppt/tags/tag173.xml><?xml version="1.0" encoding="utf-8"?>
<p:tagLst xmlns:a="http://schemas.openxmlformats.org/drawingml/2006/main" xmlns:r="http://schemas.openxmlformats.org/officeDocument/2006/relationships" xmlns:p="http://schemas.openxmlformats.org/presentationml/2006/main">
  <p:tag name="THINKCELLSHAPEDONOTDELETE" val="tcR2OWW_rTDuls56uuDPuKQ"/>
</p:tagLst>
</file>

<file path=ppt/tags/tag174.xml><?xml version="1.0" encoding="utf-8"?>
<p:tagLst xmlns:a="http://schemas.openxmlformats.org/drawingml/2006/main" xmlns:r="http://schemas.openxmlformats.org/officeDocument/2006/relationships" xmlns:p="http://schemas.openxmlformats.org/presentationml/2006/main">
  <p:tag name="THINKCELLSHAPEDONOTDELETE" val="tv1Ox7V09TAeF.dqE0QEQmQ"/>
</p:tagLst>
</file>

<file path=ppt/tags/tag175.xml><?xml version="1.0" encoding="utf-8"?>
<p:tagLst xmlns:a="http://schemas.openxmlformats.org/drawingml/2006/main" xmlns:r="http://schemas.openxmlformats.org/officeDocument/2006/relationships" xmlns:p="http://schemas.openxmlformats.org/presentationml/2006/main">
  <p:tag name="THINKCELLSHAPEDONOTDELETE" val="tqr5pGsADTIiPXiPgz1cJ5g"/>
</p:tagLst>
</file>

<file path=ppt/tags/tag176.xml><?xml version="1.0" encoding="utf-8"?>
<p:tagLst xmlns:a="http://schemas.openxmlformats.org/drawingml/2006/main" xmlns:r="http://schemas.openxmlformats.org/officeDocument/2006/relationships" xmlns:p="http://schemas.openxmlformats.org/presentationml/2006/main">
  <p:tag name="THINKCELLSHAPEDONOTDELETE" val="t3o4ShJSnQiaWVvjhtXDNmg"/>
</p:tagLst>
</file>

<file path=ppt/tags/tag177.xml><?xml version="1.0" encoding="utf-8"?>
<p:tagLst xmlns:a="http://schemas.openxmlformats.org/drawingml/2006/main" xmlns:r="http://schemas.openxmlformats.org/officeDocument/2006/relationships" xmlns:p="http://schemas.openxmlformats.org/presentationml/2006/main">
  <p:tag name="THINKCELLSHAPEDONOTDELETE" val="tbF0APAk3TP2BASv8In7caw"/>
</p:tagLst>
</file>

<file path=ppt/tags/tag178.xml><?xml version="1.0" encoding="utf-8"?>
<p:tagLst xmlns:a="http://schemas.openxmlformats.org/drawingml/2006/main" xmlns:r="http://schemas.openxmlformats.org/officeDocument/2006/relationships" xmlns:p="http://schemas.openxmlformats.org/presentationml/2006/main">
  <p:tag name="THINKCELLSHAPEDONOTDELETE" val="tSxiiCGNUT_K57dRCm795KQ"/>
</p:tagLst>
</file>

<file path=ppt/tags/tag179.xml><?xml version="1.0" encoding="utf-8"?>
<p:tagLst xmlns:a="http://schemas.openxmlformats.org/drawingml/2006/main" xmlns:r="http://schemas.openxmlformats.org/officeDocument/2006/relationships" xmlns:p="http://schemas.openxmlformats.org/presentationml/2006/main">
  <p:tag name="THINKCELLSHAPEDONOTDELETE" val="ttSk.afmgTQmZ6BDbyEQ4I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Kk9plbDVSQmu2WdYURMbIw"/>
</p:tagLst>
</file>

<file path=ppt/tags/tag180.xml><?xml version="1.0" encoding="utf-8"?>
<p:tagLst xmlns:a="http://schemas.openxmlformats.org/drawingml/2006/main" xmlns:r="http://schemas.openxmlformats.org/officeDocument/2006/relationships" xmlns:p="http://schemas.openxmlformats.org/presentationml/2006/main">
  <p:tag name="THINKCELLSHAPEDONOTDELETE" val="tK9.PU5XCQ.mZjEDMKRl_3g"/>
</p:tagLst>
</file>

<file path=ppt/tags/tag181.xml><?xml version="1.0" encoding="utf-8"?>
<p:tagLst xmlns:a="http://schemas.openxmlformats.org/drawingml/2006/main" xmlns:r="http://schemas.openxmlformats.org/officeDocument/2006/relationships" xmlns:p="http://schemas.openxmlformats.org/presentationml/2006/main">
  <p:tag name="THINKCELLSHAPEDONOTDELETE" val="tgagByzqVSm2UOdrXOMrUDw"/>
</p:tagLst>
</file>

<file path=ppt/tags/tag182.xml><?xml version="1.0" encoding="utf-8"?>
<p:tagLst xmlns:a="http://schemas.openxmlformats.org/drawingml/2006/main" xmlns:r="http://schemas.openxmlformats.org/officeDocument/2006/relationships" xmlns:p="http://schemas.openxmlformats.org/presentationml/2006/main">
  <p:tag name="THINKCELLSHAPEDONOTDELETE" val="t1t4yyR1RRiCf6wPQjbc5Ng"/>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tktIBIMXkRqG_execKK_Oqw"/>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t.G1vo3A5SKyoUc6Bdwu..A"/>
</p:tagLst>
</file>

<file path=ppt/tags/tag185.xml><?xml version="1.0" encoding="utf-8"?>
<p:tagLst xmlns:a="http://schemas.openxmlformats.org/drawingml/2006/main" xmlns:r="http://schemas.openxmlformats.org/officeDocument/2006/relationships" xmlns:p="http://schemas.openxmlformats.org/presentationml/2006/main">
  <p:tag name="THINKCELLSHAPEDONOTDELETE" val="tgcg9FyKuQ0yY_KemJMXBXQ"/>
</p:tagLst>
</file>

<file path=ppt/tags/tag186.xml><?xml version="1.0" encoding="utf-8"?>
<p:tagLst xmlns:a="http://schemas.openxmlformats.org/drawingml/2006/main" xmlns:r="http://schemas.openxmlformats.org/officeDocument/2006/relationships" xmlns:p="http://schemas.openxmlformats.org/presentationml/2006/main">
  <p:tag name="THINKCELLSHAPEDONOTDELETE" val="tWbzldsIUS7uccefdJ83kKA"/>
</p:tagLst>
</file>

<file path=ppt/tags/tag187.xml><?xml version="1.0" encoding="utf-8"?>
<p:tagLst xmlns:a="http://schemas.openxmlformats.org/drawingml/2006/main" xmlns:r="http://schemas.openxmlformats.org/officeDocument/2006/relationships" xmlns:p="http://schemas.openxmlformats.org/presentationml/2006/main">
  <p:tag name="THINKCELLSHAPEDONOTDELETE" val="tAKi0W5V8QDi5rkq_0DLVmA"/>
</p:tagLst>
</file>

<file path=ppt/tags/tag188.xml><?xml version="1.0" encoding="utf-8"?>
<p:tagLst xmlns:a="http://schemas.openxmlformats.org/drawingml/2006/main" xmlns:r="http://schemas.openxmlformats.org/officeDocument/2006/relationships" xmlns:p="http://schemas.openxmlformats.org/presentationml/2006/main">
  <p:tag name="THINKCELLSHAPEDONOTDELETE" val="t83Win75XT0WROEYCgq3EbA"/>
</p:tagLst>
</file>

<file path=ppt/tags/tag189.xml><?xml version="1.0" encoding="utf-8"?>
<p:tagLst xmlns:a="http://schemas.openxmlformats.org/drawingml/2006/main" xmlns:r="http://schemas.openxmlformats.org/officeDocument/2006/relationships" xmlns:p="http://schemas.openxmlformats.org/presentationml/2006/main">
  <p:tag name="THINKCELLSHAPEDONOTDELETE" val="tBCh6VUy6QAaSrVWwfE8em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DDAYQoIYRAafkMWWF6H15w"/>
</p:tagLst>
</file>

<file path=ppt/tags/tag190.xml><?xml version="1.0" encoding="utf-8"?>
<p:tagLst xmlns:a="http://schemas.openxmlformats.org/drawingml/2006/main" xmlns:r="http://schemas.openxmlformats.org/officeDocument/2006/relationships" xmlns:p="http://schemas.openxmlformats.org/presentationml/2006/main">
  <p:tag name="THINKCELLSHAPEDONOTDELETE" val="tOcHlUP1_QTC4AvJUdXtN6g"/>
</p:tagLst>
</file>

<file path=ppt/tags/tag191.xml><?xml version="1.0" encoding="utf-8"?>
<p:tagLst xmlns:a="http://schemas.openxmlformats.org/drawingml/2006/main" xmlns:r="http://schemas.openxmlformats.org/officeDocument/2006/relationships" xmlns:p="http://schemas.openxmlformats.org/presentationml/2006/main">
  <p:tag name="THINKCELLSHAPEDONOTDELETE" val="tKzl.lsvrTBa1A2PH9H2XFQ"/>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tVSc_zsreQKO4j2elJ5S.ng"/>
</p:tagLst>
</file>

<file path=ppt/tags/tag19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t5vjDRyGZS5m.QKBrsBzzRg"/>
</p:tagLst>
</file>

<file path=ppt/tags/tag195.xml><?xml version="1.0" encoding="utf-8"?>
<p:tagLst xmlns:a="http://schemas.openxmlformats.org/drawingml/2006/main" xmlns:r="http://schemas.openxmlformats.org/officeDocument/2006/relationships" xmlns:p="http://schemas.openxmlformats.org/presentationml/2006/main">
  <p:tag name="THINKCELLSHAPEDONOTDELETE" val="tHCIKjn3FR8G7cBNroe3tnA"/>
</p:tagLst>
</file>

<file path=ppt/tags/tag196.xml><?xml version="1.0" encoding="utf-8"?>
<p:tagLst xmlns:a="http://schemas.openxmlformats.org/drawingml/2006/main" xmlns:r="http://schemas.openxmlformats.org/officeDocument/2006/relationships" xmlns:p="http://schemas.openxmlformats.org/presentationml/2006/main">
  <p:tag name="THINKCELLSHAPEDONOTDELETE" val="tlzFYqYRNQxKCuclW.EFRww"/>
</p:tagLst>
</file>

<file path=ppt/tags/tag197.xml><?xml version="1.0" encoding="utf-8"?>
<p:tagLst xmlns:a="http://schemas.openxmlformats.org/drawingml/2006/main" xmlns:r="http://schemas.openxmlformats.org/officeDocument/2006/relationships" xmlns:p="http://schemas.openxmlformats.org/presentationml/2006/main">
  <p:tag name="THINKCELLSHAPEDONOTDELETE" val="tyNzq5ISQSsyYIqwPber_Ow"/>
</p:tagLst>
</file>

<file path=ppt/tags/tag198.xml><?xml version="1.0" encoding="utf-8"?>
<p:tagLst xmlns:a="http://schemas.openxmlformats.org/drawingml/2006/main" xmlns:r="http://schemas.openxmlformats.org/officeDocument/2006/relationships" xmlns:p="http://schemas.openxmlformats.org/presentationml/2006/main">
  <p:tag name="THINKCELLSHAPEDONOTDELETE" val="tc2if4csASmmiAZuAaz3JFQ"/>
</p:tagLst>
</file>

<file path=ppt/tags/tag199.xml><?xml version="1.0" encoding="utf-8"?>
<p:tagLst xmlns:a="http://schemas.openxmlformats.org/drawingml/2006/main" xmlns:r="http://schemas.openxmlformats.org/officeDocument/2006/relationships" xmlns:p="http://schemas.openxmlformats.org/presentationml/2006/main">
  <p:tag name="THINKCELLSHAPEDONOTDELETE" val="t.D3OUsUXRE.y89GtpdWuV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tMiMlXy.RfKWUGwSkr72mQ"/>
</p:tagLst>
</file>

<file path=ppt/tags/tag200.xml><?xml version="1.0" encoding="utf-8"?>
<p:tagLst xmlns:a="http://schemas.openxmlformats.org/drawingml/2006/main" xmlns:r="http://schemas.openxmlformats.org/officeDocument/2006/relationships" xmlns:p="http://schemas.openxmlformats.org/presentationml/2006/main">
  <p:tag name="THINKCELLSHAPEDONOTDELETE" val="tqkSlxjnKTzGcnKLDU7Tqsg"/>
</p:tagLst>
</file>

<file path=ppt/tags/tag201.xml><?xml version="1.0" encoding="utf-8"?>
<p:tagLst xmlns:a="http://schemas.openxmlformats.org/drawingml/2006/main" xmlns:r="http://schemas.openxmlformats.org/officeDocument/2006/relationships" xmlns:p="http://schemas.openxmlformats.org/presentationml/2006/main">
  <p:tag name="THINKCELLSHAPEDONOTDELETE" val="tM40uwBuNSHehpO5lBoJB5w"/>
</p:tagLst>
</file>

<file path=ppt/tags/tag202.xml><?xml version="1.0" encoding="utf-8"?>
<p:tagLst xmlns:a="http://schemas.openxmlformats.org/drawingml/2006/main" xmlns:r="http://schemas.openxmlformats.org/officeDocument/2006/relationships" xmlns:p="http://schemas.openxmlformats.org/presentationml/2006/main">
  <p:tag name="THINKCELLSHAPEDONOTDELETE" val="tr.u8fh9MR9.ZWbQSPp4T.A"/>
</p:tagLst>
</file>

<file path=ppt/tags/tag203.xml><?xml version="1.0" encoding="utf-8"?>
<p:tagLst xmlns:a="http://schemas.openxmlformats.org/drawingml/2006/main" xmlns:r="http://schemas.openxmlformats.org/officeDocument/2006/relationships" xmlns:p="http://schemas.openxmlformats.org/presentationml/2006/main">
  <p:tag name="THINKCELLSHAPEDONOTDELETE" val="tSTYTkp_DRRqqIjePfNJyjQ"/>
</p:tagLst>
</file>

<file path=ppt/tags/tag204.xml><?xml version="1.0" encoding="utf-8"?>
<p:tagLst xmlns:a="http://schemas.openxmlformats.org/drawingml/2006/main" xmlns:r="http://schemas.openxmlformats.org/officeDocument/2006/relationships" xmlns:p="http://schemas.openxmlformats.org/presentationml/2006/main">
  <p:tag name="THINKCELLSHAPEDONOTDELETE" val="tgrY9.J.cRwiu5gK41leONA"/>
</p:tagLst>
</file>

<file path=ppt/tags/tag205.xml><?xml version="1.0" encoding="utf-8"?>
<p:tagLst xmlns:a="http://schemas.openxmlformats.org/drawingml/2006/main" xmlns:r="http://schemas.openxmlformats.org/officeDocument/2006/relationships" xmlns:p="http://schemas.openxmlformats.org/presentationml/2006/main">
  <p:tag name="THINKCELLSHAPEDONOTDELETE" val="tnPQIrXZMTA63d8CEhVB1Qg"/>
</p:tagLst>
</file>

<file path=ppt/tags/tag20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7.xml><?xml version="1.0" encoding="utf-8"?>
<p:tagLst xmlns:a="http://schemas.openxmlformats.org/drawingml/2006/main" xmlns:r="http://schemas.openxmlformats.org/officeDocument/2006/relationships" xmlns:p="http://schemas.openxmlformats.org/presentationml/2006/main">
  <p:tag name="THINKCELLSHAPEDONOTDELETE" val="t5vjDRyGZS5m.QKBrsBzzRg"/>
</p:tagLst>
</file>

<file path=ppt/tags/tag208.xml><?xml version="1.0" encoding="utf-8"?>
<p:tagLst xmlns:a="http://schemas.openxmlformats.org/drawingml/2006/main" xmlns:r="http://schemas.openxmlformats.org/officeDocument/2006/relationships" xmlns:p="http://schemas.openxmlformats.org/presentationml/2006/main">
  <p:tag name="THINKCELLSHAPEDONOTDELETE" val="tV_ft9S4RR9OJdBZqYLjrDQ"/>
</p:tagLst>
</file>

<file path=ppt/tags/tag209.xml><?xml version="1.0" encoding="utf-8"?>
<p:tagLst xmlns:a="http://schemas.openxmlformats.org/drawingml/2006/main" xmlns:r="http://schemas.openxmlformats.org/officeDocument/2006/relationships" xmlns:p="http://schemas.openxmlformats.org/presentationml/2006/main">
  <p:tag name="THINKCELLSHAPEDONOTDELETE" val="t1LmWIvk1RpeGW5wIgd4B4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IVBJ7aPVQs6tjBtcZHzMGg"/>
</p:tagLst>
</file>

<file path=ppt/tags/tag210.xml><?xml version="1.0" encoding="utf-8"?>
<p:tagLst xmlns:a="http://schemas.openxmlformats.org/drawingml/2006/main" xmlns:r="http://schemas.openxmlformats.org/officeDocument/2006/relationships" xmlns:p="http://schemas.openxmlformats.org/presentationml/2006/main">
  <p:tag name="THINKCELLSHAPEDONOTDELETE" val="tOA8FC921QF.vqksEpM7K1g"/>
</p:tagLst>
</file>

<file path=ppt/tags/tag211.xml><?xml version="1.0" encoding="utf-8"?>
<p:tagLst xmlns:a="http://schemas.openxmlformats.org/drawingml/2006/main" xmlns:r="http://schemas.openxmlformats.org/officeDocument/2006/relationships" xmlns:p="http://schemas.openxmlformats.org/presentationml/2006/main">
  <p:tag name="THINKCELLSHAPEDONOTDELETE" val="tVTIxKCNTQjSmqq3rtgTSmA"/>
</p:tagLst>
</file>

<file path=ppt/tags/tag212.xml><?xml version="1.0" encoding="utf-8"?>
<p:tagLst xmlns:a="http://schemas.openxmlformats.org/drawingml/2006/main" xmlns:r="http://schemas.openxmlformats.org/officeDocument/2006/relationships" xmlns:p="http://schemas.openxmlformats.org/presentationml/2006/main">
  <p:tag name="THINKCELLSHAPEDONOTDELETE" val="tFzbeDNOWTuKjl1FNRCJgaw"/>
</p:tagLst>
</file>

<file path=ppt/tags/tag213.xml><?xml version="1.0" encoding="utf-8"?>
<p:tagLst xmlns:a="http://schemas.openxmlformats.org/drawingml/2006/main" xmlns:r="http://schemas.openxmlformats.org/officeDocument/2006/relationships" xmlns:p="http://schemas.openxmlformats.org/presentationml/2006/main">
  <p:tag name="THINKCELLSHAPEDONOTDELETE" val="taamQ2GNTS06BGmD9FGb6Qg"/>
</p:tagLst>
</file>

<file path=ppt/tags/tag214.xml><?xml version="1.0" encoding="utf-8"?>
<p:tagLst xmlns:a="http://schemas.openxmlformats.org/drawingml/2006/main" xmlns:r="http://schemas.openxmlformats.org/officeDocument/2006/relationships" xmlns:p="http://schemas.openxmlformats.org/presentationml/2006/main">
  <p:tag name="THINKCELLSHAPEDONOTDELETE" val="t77wm8810S8G4i2bo980q2g"/>
</p:tagLst>
</file>

<file path=ppt/tags/tag215.xml><?xml version="1.0" encoding="utf-8"?>
<p:tagLst xmlns:a="http://schemas.openxmlformats.org/drawingml/2006/main" xmlns:r="http://schemas.openxmlformats.org/officeDocument/2006/relationships" xmlns:p="http://schemas.openxmlformats.org/presentationml/2006/main">
  <p:tag name="THINKCELLSHAPEDONOTDELETE" val="thVUj0hHDQRqEx.13duNX5Q"/>
</p:tagLst>
</file>

<file path=ppt/tags/tag216.xml><?xml version="1.0" encoding="utf-8"?>
<p:tagLst xmlns:a="http://schemas.openxmlformats.org/drawingml/2006/main" xmlns:r="http://schemas.openxmlformats.org/officeDocument/2006/relationships" xmlns:p="http://schemas.openxmlformats.org/presentationml/2006/main">
  <p:tag name="THINKCELLSHAPEDONOTDELETE" val="tKDwnc_Y.SCOcicpnJyDKtA"/>
</p:tagLst>
</file>

<file path=ppt/tags/tag217.xml><?xml version="1.0" encoding="utf-8"?>
<p:tagLst xmlns:a="http://schemas.openxmlformats.org/drawingml/2006/main" xmlns:r="http://schemas.openxmlformats.org/officeDocument/2006/relationships" xmlns:p="http://schemas.openxmlformats.org/presentationml/2006/main">
  <p:tag name="THINKCELLSHAPEDONOTDELETE" val="tby8xkfcYRdWCLMsm.7mWNw"/>
</p:tagLst>
</file>

<file path=ppt/tags/tag218.xml><?xml version="1.0" encoding="utf-8"?>
<p:tagLst xmlns:a="http://schemas.openxmlformats.org/drawingml/2006/main" xmlns:r="http://schemas.openxmlformats.org/officeDocument/2006/relationships" xmlns:p="http://schemas.openxmlformats.org/presentationml/2006/main">
  <p:tag name="THINKCELLSHAPEDONOTDELETE" val="tsYNEnN35SuqHDRpfr6dogg"/>
</p:tagLst>
</file>

<file path=ppt/tags/tag219.xml><?xml version="1.0" encoding="utf-8"?>
<p:tagLst xmlns:a="http://schemas.openxmlformats.org/drawingml/2006/main" xmlns:r="http://schemas.openxmlformats.org/officeDocument/2006/relationships" xmlns:p="http://schemas.openxmlformats.org/presentationml/2006/main">
  <p:tag name="THINKCELLSHAPEDONOTDELETE" val="tjIQVFptkSCSJZbLqFyBcD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1Dg2BVfyTxy2b4jzKlbMyA"/>
</p:tagLst>
</file>

<file path=ppt/tags/tag220.xml><?xml version="1.0" encoding="utf-8"?>
<p:tagLst xmlns:a="http://schemas.openxmlformats.org/drawingml/2006/main" xmlns:r="http://schemas.openxmlformats.org/officeDocument/2006/relationships" xmlns:p="http://schemas.openxmlformats.org/presentationml/2006/main">
  <p:tag name="THINKCELLSHAPEDONOTDELETE" val="tq_e.oR6BRkupdAAfoDtBNg"/>
</p:tagLst>
</file>

<file path=ppt/tags/tag221.xml><?xml version="1.0" encoding="utf-8"?>
<p:tagLst xmlns:a="http://schemas.openxmlformats.org/drawingml/2006/main" xmlns:r="http://schemas.openxmlformats.org/officeDocument/2006/relationships" xmlns:p="http://schemas.openxmlformats.org/presentationml/2006/main">
  <p:tag name="THINKCELLSHAPEDONOTDELETE" val="t7TrCvqc7SGOwPSqYSHbqgg"/>
</p:tagLst>
</file>

<file path=ppt/tags/tag222.xml><?xml version="1.0" encoding="utf-8"?>
<p:tagLst xmlns:a="http://schemas.openxmlformats.org/drawingml/2006/main" xmlns:r="http://schemas.openxmlformats.org/officeDocument/2006/relationships" xmlns:p="http://schemas.openxmlformats.org/presentationml/2006/main">
  <p:tag name="THINKCELLSHAPEDONOTDELETE" val="t8J.OxleFTaGmpu8FVRqMUA"/>
</p:tagLst>
</file>

<file path=ppt/tags/tag223.xml><?xml version="1.0" encoding="utf-8"?>
<p:tagLst xmlns:a="http://schemas.openxmlformats.org/drawingml/2006/main" xmlns:r="http://schemas.openxmlformats.org/officeDocument/2006/relationships" xmlns:p="http://schemas.openxmlformats.org/presentationml/2006/main">
  <p:tag name="THINKCELLSHAPEDONOTDELETE" val="tcaR7zxCTSJq5JxjiuXQZ7w"/>
</p:tagLst>
</file>

<file path=ppt/tags/tag224.xml><?xml version="1.0" encoding="utf-8"?>
<p:tagLst xmlns:a="http://schemas.openxmlformats.org/drawingml/2006/main" xmlns:r="http://schemas.openxmlformats.org/officeDocument/2006/relationships" xmlns:p="http://schemas.openxmlformats.org/presentationml/2006/main">
  <p:tag name="THINKCELLSHAPEDONOTDELETE" val="t_F4vOTb3SzeEDouoABsgbw"/>
</p:tagLst>
</file>

<file path=ppt/tags/tag225.xml><?xml version="1.0" encoding="utf-8"?>
<p:tagLst xmlns:a="http://schemas.openxmlformats.org/drawingml/2006/main" xmlns:r="http://schemas.openxmlformats.org/officeDocument/2006/relationships" xmlns:p="http://schemas.openxmlformats.org/presentationml/2006/main">
  <p:tag name="THINKCELLSHAPEDONOTDELETE" val="t6rHv3c7yRzK.sS5lkC29JA"/>
</p:tagLst>
</file>

<file path=ppt/tags/tag226.xml><?xml version="1.0" encoding="utf-8"?>
<p:tagLst xmlns:a="http://schemas.openxmlformats.org/drawingml/2006/main" xmlns:r="http://schemas.openxmlformats.org/officeDocument/2006/relationships" xmlns:p="http://schemas.openxmlformats.org/presentationml/2006/main">
  <p:tag name="THINKCELLSHAPEDONOTDELETE" val="tisnydDDgRiG44d7aIQwpYw"/>
</p:tagLst>
</file>

<file path=ppt/tags/tag227.xml><?xml version="1.0" encoding="utf-8"?>
<p:tagLst xmlns:a="http://schemas.openxmlformats.org/drawingml/2006/main" xmlns:r="http://schemas.openxmlformats.org/officeDocument/2006/relationships" xmlns:p="http://schemas.openxmlformats.org/presentationml/2006/main">
  <p:tag name="THINKCELLSHAPEDONOTDELETE" val="tCmExMWLJSD6xDKHeSYudDw"/>
</p:tagLst>
</file>

<file path=ppt/tags/tag228.xml><?xml version="1.0" encoding="utf-8"?>
<p:tagLst xmlns:a="http://schemas.openxmlformats.org/drawingml/2006/main" xmlns:r="http://schemas.openxmlformats.org/officeDocument/2006/relationships" xmlns:p="http://schemas.openxmlformats.org/presentationml/2006/main">
  <p:tag name="THINKCELLSHAPEDONOTDELETE" val="tGMWCnS48QY2Lces8vkEYAA"/>
</p:tagLst>
</file>

<file path=ppt/tags/tag229.xml><?xml version="1.0" encoding="utf-8"?>
<p:tagLst xmlns:a="http://schemas.openxmlformats.org/drawingml/2006/main" xmlns:r="http://schemas.openxmlformats.org/officeDocument/2006/relationships" xmlns:p="http://schemas.openxmlformats.org/presentationml/2006/main">
  <p:tag name="THINKCELLSHAPEDONOTDELETE" val="tWIM0qRQgTxu8rZT1ubA0q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UiIQLRr.TGOij2b.EuhcXw"/>
</p:tagLst>
</file>

<file path=ppt/tags/tag230.xml><?xml version="1.0" encoding="utf-8"?>
<p:tagLst xmlns:a="http://schemas.openxmlformats.org/drawingml/2006/main" xmlns:r="http://schemas.openxmlformats.org/officeDocument/2006/relationships" xmlns:p="http://schemas.openxmlformats.org/presentationml/2006/main">
  <p:tag name="THINKCELLSHAPEDONOTDELETE" val="tGpSiDZHgRLqta6Zil8uYVQ"/>
</p:tagLst>
</file>

<file path=ppt/tags/tag231.xml><?xml version="1.0" encoding="utf-8"?>
<p:tagLst xmlns:a="http://schemas.openxmlformats.org/drawingml/2006/main" xmlns:r="http://schemas.openxmlformats.org/officeDocument/2006/relationships" xmlns:p="http://schemas.openxmlformats.org/presentationml/2006/main">
  <p:tag name="THINKCELLSHAPEDONOTDELETE" val="tafec8GCwRbeXDYjEAmm3mg"/>
</p:tagLst>
</file>

<file path=ppt/tags/tag232.xml><?xml version="1.0" encoding="utf-8"?>
<p:tagLst xmlns:a="http://schemas.openxmlformats.org/drawingml/2006/main" xmlns:r="http://schemas.openxmlformats.org/officeDocument/2006/relationships" xmlns:p="http://schemas.openxmlformats.org/presentationml/2006/main">
  <p:tag name="THINKCELLSHAPEDONOTDELETE" val="t5I22vgoGQI2jbrZmOv8VhQ"/>
</p:tagLst>
</file>

<file path=ppt/tags/tag233.xml><?xml version="1.0" encoding="utf-8"?>
<p:tagLst xmlns:a="http://schemas.openxmlformats.org/drawingml/2006/main" xmlns:r="http://schemas.openxmlformats.org/officeDocument/2006/relationships" xmlns:p="http://schemas.openxmlformats.org/presentationml/2006/main">
  <p:tag name="THINKCELLSHAPEDONOTDELETE" val="t6xm8oukYS3.Zo9XVGUW.jg"/>
</p:tagLst>
</file>

<file path=ppt/tags/tag234.xml><?xml version="1.0" encoding="utf-8"?>
<p:tagLst xmlns:a="http://schemas.openxmlformats.org/drawingml/2006/main" xmlns:r="http://schemas.openxmlformats.org/officeDocument/2006/relationships" xmlns:p="http://schemas.openxmlformats.org/presentationml/2006/main">
  <p:tag name="THINKCELLSHAPEDONOTDELETE" val="tq8TzYNL2QSaNdPdHD0AgZA"/>
</p:tagLst>
</file>

<file path=ppt/tags/tag235.xml><?xml version="1.0" encoding="utf-8"?>
<p:tagLst xmlns:a="http://schemas.openxmlformats.org/drawingml/2006/main" xmlns:r="http://schemas.openxmlformats.org/officeDocument/2006/relationships" xmlns:p="http://schemas.openxmlformats.org/presentationml/2006/main">
  <p:tag name="THINKCELLSHAPEDONOTDELETE" val="tPlHIs3xRTTOQXauuJYkQ_w"/>
</p:tagLst>
</file>

<file path=ppt/tags/tag236.xml><?xml version="1.0" encoding="utf-8"?>
<p:tagLst xmlns:a="http://schemas.openxmlformats.org/drawingml/2006/main" xmlns:r="http://schemas.openxmlformats.org/officeDocument/2006/relationships" xmlns:p="http://schemas.openxmlformats.org/presentationml/2006/main">
  <p:tag name="THINKCELLSHAPEDONOTDELETE" val="tdl2apv5dS6CUeLEmeAIKQg"/>
</p:tagLst>
</file>

<file path=ppt/tags/tag237.xml><?xml version="1.0" encoding="utf-8"?>
<p:tagLst xmlns:a="http://schemas.openxmlformats.org/drawingml/2006/main" xmlns:r="http://schemas.openxmlformats.org/officeDocument/2006/relationships" xmlns:p="http://schemas.openxmlformats.org/presentationml/2006/main">
  <p:tag name="THINKCELLSHAPEDONOTDELETE" val="t4j3aIPt9Q6m8GLEfc.FB.g"/>
</p:tagLst>
</file>

<file path=ppt/tags/tag238.xml><?xml version="1.0" encoding="utf-8"?>
<p:tagLst xmlns:a="http://schemas.openxmlformats.org/drawingml/2006/main" xmlns:r="http://schemas.openxmlformats.org/officeDocument/2006/relationships" xmlns:p="http://schemas.openxmlformats.org/presentationml/2006/main">
  <p:tag name="THINKCELLSHAPEDONOTDELETE" val="tDp0QHdGfTiuNRIQ1m3Rs2g"/>
</p:tagLst>
</file>

<file path=ppt/tags/tag239.xml><?xml version="1.0" encoding="utf-8"?>
<p:tagLst xmlns:a="http://schemas.openxmlformats.org/drawingml/2006/main" xmlns:r="http://schemas.openxmlformats.org/officeDocument/2006/relationships" xmlns:p="http://schemas.openxmlformats.org/presentationml/2006/main">
  <p:tag name="THINKCELLSHAPEDONOTDELETE" val="tgDG9RYdmTwmTvyOsyStT7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uo3kqaggSYyHDQYg.MNRgQ"/>
</p:tagLst>
</file>

<file path=ppt/tags/tag240.xml><?xml version="1.0" encoding="utf-8"?>
<p:tagLst xmlns:a="http://schemas.openxmlformats.org/drawingml/2006/main" xmlns:r="http://schemas.openxmlformats.org/officeDocument/2006/relationships" xmlns:p="http://schemas.openxmlformats.org/presentationml/2006/main">
  <p:tag name="THINKCELLSHAPEDONOTDELETE" val="t478wOkDFTcemoGg_8LU7fQ"/>
</p:tagLst>
</file>

<file path=ppt/tags/tag241.xml><?xml version="1.0" encoding="utf-8"?>
<p:tagLst xmlns:a="http://schemas.openxmlformats.org/drawingml/2006/main" xmlns:r="http://schemas.openxmlformats.org/officeDocument/2006/relationships" xmlns:p="http://schemas.openxmlformats.org/presentationml/2006/main">
  <p:tag name="THINKCELLSHAPEDONOTDELETE" val="te2IFGGeNTiSQVH7zrzGJiQ"/>
</p:tagLst>
</file>

<file path=ppt/tags/tag242.xml><?xml version="1.0" encoding="utf-8"?>
<p:tagLst xmlns:a="http://schemas.openxmlformats.org/drawingml/2006/main" xmlns:r="http://schemas.openxmlformats.org/officeDocument/2006/relationships" xmlns:p="http://schemas.openxmlformats.org/presentationml/2006/main">
  <p:tag name="THINKCELLSHAPEDONOTDELETE" val="txmXMgfQnTuSVXnB7UPwXtA"/>
</p:tagLst>
</file>

<file path=ppt/tags/tag243.xml><?xml version="1.0" encoding="utf-8"?>
<p:tagLst xmlns:a="http://schemas.openxmlformats.org/drawingml/2006/main" xmlns:r="http://schemas.openxmlformats.org/officeDocument/2006/relationships" xmlns:p="http://schemas.openxmlformats.org/presentationml/2006/main">
  <p:tag name="THINKCELLSHAPEDONOTDELETE" val="td_L0lcFRQH2.q0Lq4rC.WQ"/>
</p:tagLst>
</file>

<file path=ppt/tags/tag244.xml><?xml version="1.0" encoding="utf-8"?>
<p:tagLst xmlns:a="http://schemas.openxmlformats.org/drawingml/2006/main" xmlns:r="http://schemas.openxmlformats.org/officeDocument/2006/relationships" xmlns:p="http://schemas.openxmlformats.org/presentationml/2006/main">
  <p:tag name="THINKCELLSHAPEDONOTDELETE" val="tZvv1VvqfTsaLgW4Lp6pGSQ"/>
</p:tagLst>
</file>

<file path=ppt/tags/tag245.xml><?xml version="1.0" encoding="utf-8"?>
<p:tagLst xmlns:a="http://schemas.openxmlformats.org/drawingml/2006/main" xmlns:r="http://schemas.openxmlformats.org/officeDocument/2006/relationships" xmlns:p="http://schemas.openxmlformats.org/presentationml/2006/main">
  <p:tag name="THINKCELLSHAPEDONOTDELETE" val="tm2eRfz4qQGeyLvYyoiGZhQ"/>
</p:tagLst>
</file>

<file path=ppt/tags/tag246.xml><?xml version="1.0" encoding="utf-8"?>
<p:tagLst xmlns:a="http://schemas.openxmlformats.org/drawingml/2006/main" xmlns:r="http://schemas.openxmlformats.org/officeDocument/2006/relationships" xmlns:p="http://schemas.openxmlformats.org/presentationml/2006/main">
  <p:tag name="THINKCELLSHAPEDONOTDELETE" val="tyze35JYbSCSeKnE0lBxCeQ"/>
</p:tagLst>
</file>

<file path=ppt/tags/tag247.xml><?xml version="1.0" encoding="utf-8"?>
<p:tagLst xmlns:a="http://schemas.openxmlformats.org/drawingml/2006/main" xmlns:r="http://schemas.openxmlformats.org/officeDocument/2006/relationships" xmlns:p="http://schemas.openxmlformats.org/presentationml/2006/main">
  <p:tag name="THINKCELLSHAPEDONOTDELETE" val="t7ycNk2tcQvGfzTzg45myQw"/>
</p:tagLst>
</file>

<file path=ppt/tags/tag2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9.xml><?xml version="1.0" encoding="utf-8"?>
<p:tagLst xmlns:a="http://schemas.openxmlformats.org/drawingml/2006/main" xmlns:r="http://schemas.openxmlformats.org/officeDocument/2006/relationships" xmlns:p="http://schemas.openxmlformats.org/presentationml/2006/main">
  <p:tag name="THINKCELLSHAPEDONOTDELETE" val="t5vjDRyGZS5m.QKBrsBzzR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UC70lHraQM.6ZEaN0DJ.xQ"/>
</p:tagLst>
</file>

<file path=ppt/tags/tag250.xml><?xml version="1.0" encoding="utf-8"?>
<p:tagLst xmlns:a="http://schemas.openxmlformats.org/drawingml/2006/main" xmlns:r="http://schemas.openxmlformats.org/officeDocument/2006/relationships" xmlns:p="http://schemas.openxmlformats.org/presentationml/2006/main">
  <p:tag name="THINKCELLSHAPEDONOTDELETE" val="taM0QSi1hSzijKQ8mUcxh2A"/>
</p:tagLst>
</file>

<file path=ppt/tags/tag251.xml><?xml version="1.0" encoding="utf-8"?>
<p:tagLst xmlns:a="http://schemas.openxmlformats.org/drawingml/2006/main" xmlns:r="http://schemas.openxmlformats.org/officeDocument/2006/relationships" xmlns:p="http://schemas.openxmlformats.org/presentationml/2006/main">
  <p:tag name="THINKCELLSHAPEDONOTDELETE" val="tvheGF7lfRqavz4ow9b7l5Q"/>
</p:tagLst>
</file>

<file path=ppt/tags/tag252.xml><?xml version="1.0" encoding="utf-8"?>
<p:tagLst xmlns:a="http://schemas.openxmlformats.org/drawingml/2006/main" xmlns:r="http://schemas.openxmlformats.org/officeDocument/2006/relationships" xmlns:p="http://schemas.openxmlformats.org/presentationml/2006/main">
  <p:tag name="THINKCELLSHAPEDONOTDELETE" val="tX8TwdEk7QwCrp4F6.oKxJw"/>
</p:tagLst>
</file>

<file path=ppt/tags/tag253.xml><?xml version="1.0" encoding="utf-8"?>
<p:tagLst xmlns:a="http://schemas.openxmlformats.org/drawingml/2006/main" xmlns:r="http://schemas.openxmlformats.org/officeDocument/2006/relationships" xmlns:p="http://schemas.openxmlformats.org/presentationml/2006/main">
  <p:tag name="THINKCELLSHAPEDONOTDELETE" val="tp5q4tUo4TvuG9Jg1BKnm4w"/>
</p:tagLst>
</file>

<file path=ppt/tags/tag254.xml><?xml version="1.0" encoding="utf-8"?>
<p:tagLst xmlns:a="http://schemas.openxmlformats.org/drawingml/2006/main" xmlns:r="http://schemas.openxmlformats.org/officeDocument/2006/relationships" xmlns:p="http://schemas.openxmlformats.org/presentationml/2006/main">
  <p:tag name="THINKCELLSHAPEDONOTDELETE" val="tGT3fPJFBR_uFP9MB4FQ4.g"/>
</p:tagLst>
</file>

<file path=ppt/tags/tag255.xml><?xml version="1.0" encoding="utf-8"?>
<p:tagLst xmlns:a="http://schemas.openxmlformats.org/drawingml/2006/main" xmlns:r="http://schemas.openxmlformats.org/officeDocument/2006/relationships" xmlns:p="http://schemas.openxmlformats.org/presentationml/2006/main">
  <p:tag name="THINKCELLSHAPEDONOTDELETE" val="thfTHt.oORo6aRfstkSwD7w"/>
</p:tagLst>
</file>

<file path=ppt/tags/tag256.xml><?xml version="1.0" encoding="utf-8"?>
<p:tagLst xmlns:a="http://schemas.openxmlformats.org/drawingml/2006/main" xmlns:r="http://schemas.openxmlformats.org/officeDocument/2006/relationships" xmlns:p="http://schemas.openxmlformats.org/presentationml/2006/main">
  <p:tag name="THINKCELLSHAPEDONOTDELETE" val="tOvf42TtgRTmu9XdhuaAoDg"/>
</p:tagLst>
</file>

<file path=ppt/tags/tag257.xml><?xml version="1.0" encoding="utf-8"?>
<p:tagLst xmlns:a="http://schemas.openxmlformats.org/drawingml/2006/main" xmlns:r="http://schemas.openxmlformats.org/officeDocument/2006/relationships" xmlns:p="http://schemas.openxmlformats.org/presentationml/2006/main">
  <p:tag name="THINKCELLSHAPEDONOTDELETE" val="tVc3fy1XtS96ULeY2uDCLEQ"/>
</p:tagLst>
</file>

<file path=ppt/tags/tag258.xml><?xml version="1.0" encoding="utf-8"?>
<p:tagLst xmlns:a="http://schemas.openxmlformats.org/drawingml/2006/main" xmlns:r="http://schemas.openxmlformats.org/officeDocument/2006/relationships" xmlns:p="http://schemas.openxmlformats.org/presentationml/2006/main">
  <p:tag name="THINKCELLSHAPEDONOTDELETE" val="tyN6S7xAFTiGhBcYEU5Pvpw"/>
</p:tagLst>
</file>

<file path=ppt/tags/tag2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NLloXN7cRZaRUKBtqzqDPQ"/>
</p:tagLst>
</file>

<file path=ppt/tags/tag2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1.xml><?xml version="1.0" encoding="utf-8"?>
<p:tagLst xmlns:a="http://schemas.openxmlformats.org/drawingml/2006/main" xmlns:r="http://schemas.openxmlformats.org/officeDocument/2006/relationships" xmlns:p="http://schemas.openxmlformats.org/presentationml/2006/main">
  <p:tag name="THINKCELLSHAPEDONOTDELETE" val="pK7msXOq47ESrrdcRaZS6tA"/>
</p:tagLst>
</file>

<file path=ppt/tags/tag262.xml><?xml version="1.0" encoding="utf-8"?>
<p:tagLst xmlns:a="http://schemas.openxmlformats.org/drawingml/2006/main" xmlns:r="http://schemas.openxmlformats.org/officeDocument/2006/relationships" xmlns:p="http://schemas.openxmlformats.org/presentationml/2006/main">
  <p:tag name="THINKCELLSHAPEDONOTDELETE" val="pK7msXOq47ESrrdcRaZS6t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W0QOu1byRHC8a_oe.FMLf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mb2wwTDRTz.ag4QUApQnK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mUMA7Wk7RnWm7JzkMb6LZ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6vqLJ62nS_iVdO_IrGli7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4P5og1b5S1uZdvrRLGqGP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RUiTIXVlRTC7ClZvxcQCO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C6hhrQkvRvG6WydiIiUDV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KJw_NsjkTFac34JFJmPLP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Bli.NtPHTnWxeaMg5jXH6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IPnYl8JXRgKuyiN2cxiXP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FaTCGD3fTcq9kQN0Nrajo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cRLRAFtnRbyJQIYuUfVLl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8KdHer3cSrOCK2JuhMXo.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QKmZ7obFTnmGrqZbJYKsQ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ixcEKKzSTSu9b0YbyOo4R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qMqT8nFyS3O45w9RN8V_2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SxhKRDxLTnigHnQQwBrWp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ebE4_KtzRkWpDWnrYEcCQ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kArsbeoyTVSK7f1nRHSem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ovhGxB4VSyu.fxzcihLXC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8thaNa.MRvaand7v60PTY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a6i.Le4jQ2q5T7xmufVvM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mb2wwTDRTz.ag4QUApQnK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0Pk.uHI9S0SKSJFe8gcMs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X5YEOQWvRqSrgQwe74jJ.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5nVuPb6RTmOsX4Cjmr6gU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3NUbBo9ERBqsyGIPd6n7a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blPdoEn.Qs6Ll55kAc_ch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uWK7LHKiQ5.GVXUpzG442g"/>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ONT8C5iORGSA4G_dXgToz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n59r7Dk.RIOBPEofAM0xK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T02oSwDqRV6qilbIBbdLR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zvgND6luRKKPcntZnV749g"/>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Xb.e6VxTSN2GyKLbYwFho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YnYQqquORkWVXLMLX7moz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FsgLUV2EQrm.RIyjMJd7D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FMCk19EXQAitSY7yIm2ZF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3bHyeYQSQ3SZl5czYS_NLw"/>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noW9Fw0lRLC98wLIUP5vxw"/>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nIMsgYC8SH.GBmWUQ.wpag"/>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PO7adjkOSgKxA3KkHw0Gq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aNZ0nN0VQCycjWN.yyp5qw"/>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mb2wwTDRTz.ag4QUApQnKA"/>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n3R9uC3PQ1atswE9IPVGz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j7xTFEDWQa.x2uiJNKu4WA"/>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ij.qa1ntSum2BGHz174pmg"/>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rbzMXylESpWDpWNB8pVhrw"/>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r1fZCujnRM.boH7i_g.Ulw"/>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QcipUj6iR4K5tIMTnbdvbQ"/>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D21bs2dSQa.VTZ6vcxzFK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mb2wwTDRTz.ag4QUApQnK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wqpenp4XSFSsvN.liaEOFA"/>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d1C5zgZfQlGecYXgoF9s9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l17kLAN_RsSGJPVBGxpjwA"/>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5RSZwHZBTceZ7Mf.1jX1Ag"/>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P7Azf.xbTgWW0PASD2KLi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zIEt8m7GSfCQSgCKsuQQjQ"/>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O4DvcIPYRvmA6Ic192B5I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sOzYpZRLQ52jCqs5l0YA4A"/>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F7XkAfOpRZGDk4zdEmRuaA"/>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R3SAvu8TRpW7v5mhCMbpl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WDl1X0z2TqyhPuU9QMd_wg"/>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4.2MVk07TdiYXESy3LXBRQ"/>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hynahvvsTw67HiDseGSmzg"/>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mb2wwTDRTz.ag4QUApQnKA"/>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upmX1oWZTVenlrHxG1U0bw"/>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Q4x9nbe7RQOrmHwQOnEXkw"/>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QSmthYOIRne0OtNemYhFag"/>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lwuIxY8FTHOqzFN0Qz8aAA"/>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Xik8PwIHTA.8cUFOfi4ezA"/>
</p:tagLst>
</file>

<file path=ppt/theme/theme1.xml><?xml version="1.0" encoding="utf-8"?>
<a:theme xmlns:a="http://schemas.openxmlformats.org/drawingml/2006/main" name="White">
  <a:themeElements>
    <a:clrScheme name="White">
      <a:dk1>
        <a:srgbClr val="000000"/>
      </a:dk1>
      <a:lt1>
        <a:srgbClr val="E1E1E1"/>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50800" dist="25400" dir="54000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A6E1"/>
        </a:solidFill>
        <a:ln w="25400" cap="flat">
          <a:solidFill>
            <a:schemeClr val="accent1"/>
          </a:solidFill>
          <a:prstDash val="solid"/>
          <a:round/>
        </a:ln>
        <a:effectLst>
          <a:outerShdw blurRad="50800" dist="25400" dir="5400000" rotWithShape="0">
            <a:srgbClr val="000000">
              <a:alpha val="50000"/>
            </a:srgbClr>
          </a:outerShdw>
        </a:effectLst>
        <a:sp3d/>
      </a:spPr>
      <a:bodyPr rot="0" spcFirstLastPara="1" vertOverflow="overflow" horzOverflow="overflow" vert="horz" wrap="square" lIns="71436" tIns="71436" rIns="71436" bIns="71436"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9100" b="0" i="0" u="none" strike="noStrike" cap="none" spc="0" normalizeH="0" baseline="0">
            <a:ln>
              <a:noFill/>
            </a:ln>
            <a:solidFill>
              <a:srgbClr val="E1E1E1"/>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50800" dist="25400" dir="54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6" tIns="71436" rIns="71436" bIns="71436"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9100" b="0" i="0" u="none" strike="noStrike" cap="none" spc="0" normalizeH="0" baseline="0">
            <a:ln>
              <a:noFill/>
            </a:ln>
            <a:solidFill>
              <a:srgbClr val="E1E1E1"/>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TotalTime>
  <Words>1203</Words>
  <Application>Microsoft Office PowerPoint</Application>
  <PresentationFormat>Breedbeeld</PresentationFormat>
  <Paragraphs>276</Paragraphs>
  <Slides>17</Slides>
  <Notes>11</Notes>
  <HiddenSlides>0</HiddenSlides>
  <MMClips>0</MMClips>
  <ScaleCrop>false</ScaleCrop>
  <HeadingPairs>
    <vt:vector size="8" baseType="variant">
      <vt:variant>
        <vt:lpstr>Gebruikte lettertypen</vt:lpstr>
      </vt:variant>
      <vt:variant>
        <vt:i4>7</vt:i4>
      </vt:variant>
      <vt:variant>
        <vt:lpstr>Thema</vt:lpstr>
      </vt:variant>
      <vt:variant>
        <vt:i4>1</vt:i4>
      </vt:variant>
      <vt:variant>
        <vt:lpstr>Ingesloten OLE-bronprogramma's</vt:lpstr>
      </vt:variant>
      <vt:variant>
        <vt:i4>2</vt:i4>
      </vt:variant>
      <vt:variant>
        <vt:lpstr>Diatitels</vt:lpstr>
      </vt:variant>
      <vt:variant>
        <vt:i4>17</vt:i4>
      </vt:variant>
    </vt:vector>
  </HeadingPairs>
  <TitlesOfParts>
    <vt:vector size="27" baseType="lpstr">
      <vt:lpstr>Arial</vt:lpstr>
      <vt:lpstr>Calibri</vt:lpstr>
      <vt:lpstr>Georgia</vt:lpstr>
      <vt:lpstr>Helvetica</vt:lpstr>
      <vt:lpstr>Helvetica Light</vt:lpstr>
      <vt:lpstr>Helvetica Neue</vt:lpstr>
      <vt:lpstr>Wingdings</vt:lpstr>
      <vt:lpstr>White</vt:lpstr>
      <vt:lpstr>think-cell Slide</vt:lpstr>
      <vt:lpstr>Chart</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PricewaterhouseCoopers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Results pilot ‘more time for the patient’</dc:title>
  <dc:creator>Zwaag, Jasper van der</dc:creator>
  <cp:lastModifiedBy>Graaf, S. van der (Sonja)</cp:lastModifiedBy>
  <cp:revision>50</cp:revision>
  <dcterms:created xsi:type="dcterms:W3CDTF">2018-10-24T10:36:21Z</dcterms:created>
  <dcterms:modified xsi:type="dcterms:W3CDTF">2019-01-10T13:14:31Z</dcterms:modified>
</cp:coreProperties>
</file>